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540" r:id="rId2"/>
    <p:sldId id="539" r:id="rId3"/>
    <p:sldId id="541" r:id="rId4"/>
    <p:sldId id="542" r:id="rId5"/>
    <p:sldId id="543" r:id="rId6"/>
    <p:sldId id="544" r:id="rId7"/>
    <p:sldId id="545" r:id="rId8"/>
    <p:sldId id="546" r:id="rId9"/>
    <p:sldId id="547" r:id="rId10"/>
    <p:sldId id="548" r:id="rId11"/>
    <p:sldId id="549" r:id="rId12"/>
    <p:sldId id="550" r:id="rId13"/>
    <p:sldId id="551" r:id="rId14"/>
    <p:sldId id="552" r:id="rId15"/>
    <p:sldId id="553" r:id="rId16"/>
    <p:sldId id="554" r:id="rId17"/>
    <p:sldId id="555" r:id="rId18"/>
    <p:sldId id="556" r:id="rId19"/>
    <p:sldId id="557" r:id="rId20"/>
    <p:sldId id="558" r:id="rId21"/>
    <p:sldId id="559" r:id="rId22"/>
    <p:sldId id="560" r:id="rId23"/>
    <p:sldId id="561" r:id="rId24"/>
    <p:sldId id="562" r:id="rId25"/>
    <p:sldId id="563" r:id="rId26"/>
    <p:sldId id="566" r:id="rId27"/>
    <p:sldId id="567" r:id="rId28"/>
    <p:sldId id="568" r:id="rId29"/>
    <p:sldId id="569" r:id="rId30"/>
    <p:sldId id="564" r:id="rId31"/>
    <p:sldId id="571" r:id="rId32"/>
    <p:sldId id="572" r:id="rId3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5939"/>
    <a:srgbClr val="22A654"/>
    <a:srgbClr val="EC48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1CBFBF-4582-4477-9055-B676897E4AE4}" v="76" dt="2020-05-22T01:09:03.3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Styl z motywem 1 — Ak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ks Sienkiewicz" userId="9288fda9c3ac4f0e" providerId="LiveId" clId="{C01CBFBF-4582-4477-9055-B676897E4AE4}"/>
    <pc:docChg chg="undo custSel addSld delSld modSld sldOrd">
      <pc:chgData name="Maks Sienkiewicz" userId="9288fda9c3ac4f0e" providerId="LiveId" clId="{C01CBFBF-4582-4477-9055-B676897E4AE4}" dt="2020-05-22T01:09:03.396" v="3225" actId="14826"/>
      <pc:docMkLst>
        <pc:docMk/>
      </pc:docMkLst>
      <pc:sldChg chg="del">
        <pc:chgData name="Maks Sienkiewicz" userId="9288fda9c3ac4f0e" providerId="LiveId" clId="{C01CBFBF-4582-4477-9055-B676897E4AE4}" dt="2020-04-20T20:53:14.814" v="0" actId="2696"/>
        <pc:sldMkLst>
          <pc:docMk/>
          <pc:sldMk cId="3230514466" sldId="275"/>
        </pc:sldMkLst>
      </pc:sldChg>
      <pc:sldChg chg="del">
        <pc:chgData name="Maks Sienkiewicz" userId="9288fda9c3ac4f0e" providerId="LiveId" clId="{C01CBFBF-4582-4477-9055-B676897E4AE4}" dt="2020-04-20T20:53:18.038" v="1" actId="2696"/>
        <pc:sldMkLst>
          <pc:docMk/>
          <pc:sldMk cId="2938212701" sldId="538"/>
        </pc:sldMkLst>
      </pc:sldChg>
      <pc:sldChg chg="addSp delSp modSp mod">
        <pc:chgData name="Maks Sienkiewicz" userId="9288fda9c3ac4f0e" providerId="LiveId" clId="{C01CBFBF-4582-4477-9055-B676897E4AE4}" dt="2020-04-22T19:50:58.723" v="1186" actId="20577"/>
        <pc:sldMkLst>
          <pc:docMk/>
          <pc:sldMk cId="1467611114" sldId="539"/>
        </pc:sldMkLst>
        <pc:spChg chg="del">
          <ac:chgData name="Maks Sienkiewicz" userId="9288fda9c3ac4f0e" providerId="LiveId" clId="{C01CBFBF-4582-4477-9055-B676897E4AE4}" dt="2020-04-20T21:19:11.453" v="43" actId="478"/>
          <ac:spMkLst>
            <pc:docMk/>
            <pc:sldMk cId="1467611114" sldId="539"/>
            <ac:spMk id="2" creationId="{E380D363-1707-4E8B-ACFA-7C2951B8CAF3}"/>
          </ac:spMkLst>
        </pc:spChg>
        <pc:spChg chg="mod">
          <ac:chgData name="Maks Sienkiewicz" userId="9288fda9c3ac4f0e" providerId="LiveId" clId="{C01CBFBF-4582-4477-9055-B676897E4AE4}" dt="2020-04-21T13:49:32.750" v="1169"/>
          <ac:spMkLst>
            <pc:docMk/>
            <pc:sldMk cId="1467611114" sldId="539"/>
            <ac:spMk id="4" creationId="{FB33769B-CC87-4FE8-A9F5-6F17CEC7B6B5}"/>
          </ac:spMkLst>
        </pc:spChg>
        <pc:spChg chg="add mod">
          <ac:chgData name="Maks Sienkiewicz" userId="9288fda9c3ac4f0e" providerId="LiveId" clId="{C01CBFBF-4582-4477-9055-B676897E4AE4}" dt="2020-04-22T19:50:58.723" v="1186" actId="20577"/>
          <ac:spMkLst>
            <pc:docMk/>
            <pc:sldMk cId="1467611114" sldId="539"/>
            <ac:spMk id="5" creationId="{5FAAAC7B-A920-44AB-9CCA-3EE0BCBE2E1F}"/>
          </ac:spMkLst>
        </pc:spChg>
      </pc:sldChg>
      <pc:sldChg chg="modSp mod">
        <pc:chgData name="Maks Sienkiewicz" userId="9288fda9c3ac4f0e" providerId="LiveId" clId="{C01CBFBF-4582-4477-9055-B676897E4AE4}" dt="2020-05-08T19:52:19.061" v="2599" actId="404"/>
        <pc:sldMkLst>
          <pc:docMk/>
          <pc:sldMk cId="2120810008" sldId="540"/>
        </pc:sldMkLst>
        <pc:spChg chg="mod">
          <ac:chgData name="Maks Sienkiewicz" userId="9288fda9c3ac4f0e" providerId="LiveId" clId="{C01CBFBF-4582-4477-9055-B676897E4AE4}" dt="2020-05-08T19:52:19.061" v="2599" actId="404"/>
          <ac:spMkLst>
            <pc:docMk/>
            <pc:sldMk cId="2120810008" sldId="540"/>
            <ac:spMk id="5" creationId="{1EF7CD0E-51F3-47EF-A10C-FDCCD01E6168}"/>
          </ac:spMkLst>
        </pc:spChg>
      </pc:sldChg>
      <pc:sldChg chg="addSp modSp add mod">
        <pc:chgData name="Maks Sienkiewicz" userId="9288fda9c3ac4f0e" providerId="LiveId" clId="{C01CBFBF-4582-4477-9055-B676897E4AE4}" dt="2020-05-10T21:12:15.855" v="2606" actId="114"/>
        <pc:sldMkLst>
          <pc:docMk/>
          <pc:sldMk cId="589274191" sldId="541"/>
        </pc:sldMkLst>
        <pc:spChg chg="add mod">
          <ac:chgData name="Maks Sienkiewicz" userId="9288fda9c3ac4f0e" providerId="LiveId" clId="{C01CBFBF-4582-4477-9055-B676897E4AE4}" dt="2020-04-20T21:23:06.637" v="81" actId="1076"/>
          <ac:spMkLst>
            <pc:docMk/>
            <pc:sldMk cId="589274191" sldId="541"/>
            <ac:spMk id="2" creationId="{EA27AD38-00E7-4921-B9C6-823933F72ED8}"/>
          </ac:spMkLst>
        </pc:spChg>
        <pc:spChg chg="mod">
          <ac:chgData name="Maks Sienkiewicz" userId="9288fda9c3ac4f0e" providerId="LiveId" clId="{C01CBFBF-4582-4477-9055-B676897E4AE4}" dt="2020-04-21T13:49:29.736" v="1168"/>
          <ac:spMkLst>
            <pc:docMk/>
            <pc:sldMk cId="589274191" sldId="541"/>
            <ac:spMk id="4" creationId="{FB33769B-CC87-4FE8-A9F5-6F17CEC7B6B5}"/>
          </ac:spMkLst>
        </pc:spChg>
        <pc:spChg chg="add mod">
          <ac:chgData name="Maks Sienkiewicz" userId="9288fda9c3ac4f0e" providerId="LiveId" clId="{C01CBFBF-4582-4477-9055-B676897E4AE4}" dt="2020-05-10T21:12:15.855" v="2606" actId="114"/>
          <ac:spMkLst>
            <pc:docMk/>
            <pc:sldMk cId="589274191" sldId="541"/>
            <ac:spMk id="6" creationId="{13A46C72-0E55-4009-9A23-3680E761D70B}"/>
          </ac:spMkLst>
        </pc:spChg>
        <pc:picChg chg="add mod">
          <ac:chgData name="Maks Sienkiewicz" userId="9288fda9c3ac4f0e" providerId="LiveId" clId="{C01CBFBF-4582-4477-9055-B676897E4AE4}" dt="2020-04-20T21:22:47.325" v="76" actId="1076"/>
          <ac:picMkLst>
            <pc:docMk/>
            <pc:sldMk cId="589274191" sldId="541"/>
            <ac:picMk id="5" creationId="{F41548F6-B072-4514-93FE-4B258CB97883}"/>
          </ac:picMkLst>
        </pc:picChg>
      </pc:sldChg>
      <pc:sldChg chg="addSp modSp add mod">
        <pc:chgData name="Maks Sienkiewicz" userId="9288fda9c3ac4f0e" providerId="LiveId" clId="{C01CBFBF-4582-4477-9055-B676897E4AE4}" dt="2020-05-10T21:12:55.407" v="2613" actId="20577"/>
        <pc:sldMkLst>
          <pc:docMk/>
          <pc:sldMk cId="3637968419" sldId="542"/>
        </pc:sldMkLst>
        <pc:spChg chg="add mod">
          <ac:chgData name="Maks Sienkiewicz" userId="9288fda9c3ac4f0e" providerId="LiveId" clId="{C01CBFBF-4582-4477-9055-B676897E4AE4}" dt="2020-04-20T21:29:36.176" v="221" actId="1076"/>
          <ac:spMkLst>
            <pc:docMk/>
            <pc:sldMk cId="3637968419" sldId="542"/>
            <ac:spMk id="2" creationId="{DA0DA70D-E3DD-4D71-B8C0-2F01D7F8E7C9}"/>
          </ac:spMkLst>
        </pc:spChg>
        <pc:spChg chg="mod">
          <ac:chgData name="Maks Sienkiewicz" userId="9288fda9c3ac4f0e" providerId="LiveId" clId="{C01CBFBF-4582-4477-9055-B676897E4AE4}" dt="2020-04-21T13:49:27.077" v="1167"/>
          <ac:spMkLst>
            <pc:docMk/>
            <pc:sldMk cId="3637968419" sldId="542"/>
            <ac:spMk id="4" creationId="{FB33769B-CC87-4FE8-A9F5-6F17CEC7B6B5}"/>
          </ac:spMkLst>
        </pc:spChg>
        <pc:spChg chg="add mod">
          <ac:chgData name="Maks Sienkiewicz" userId="9288fda9c3ac4f0e" providerId="LiveId" clId="{C01CBFBF-4582-4477-9055-B676897E4AE4}" dt="2020-05-10T21:12:55.407" v="2613" actId="20577"/>
          <ac:spMkLst>
            <pc:docMk/>
            <pc:sldMk cId="3637968419" sldId="542"/>
            <ac:spMk id="6" creationId="{26191B42-ABFC-4187-BA4E-AAD56BBC4B61}"/>
          </ac:spMkLst>
        </pc:spChg>
        <pc:spChg chg="add mod">
          <ac:chgData name="Maks Sienkiewicz" userId="9288fda9c3ac4f0e" providerId="LiveId" clId="{C01CBFBF-4582-4477-9055-B676897E4AE4}" dt="2020-05-10T21:12:36.443" v="2608" actId="571"/>
          <ac:spMkLst>
            <pc:docMk/>
            <pc:sldMk cId="3637968419" sldId="542"/>
            <ac:spMk id="7" creationId="{509A6D80-7438-4DCE-849B-DC7BD317A46A}"/>
          </ac:spMkLst>
        </pc:spChg>
        <pc:graphicFrameChg chg="add mod modGraphic">
          <ac:chgData name="Maks Sienkiewicz" userId="9288fda9c3ac4f0e" providerId="LiveId" clId="{C01CBFBF-4582-4477-9055-B676897E4AE4}" dt="2020-04-20T21:29:53.515" v="228" actId="1076"/>
          <ac:graphicFrameMkLst>
            <pc:docMk/>
            <pc:sldMk cId="3637968419" sldId="542"/>
            <ac:graphicFrameMk id="5" creationId="{B0992823-6149-4569-9AFE-6483C2D625EB}"/>
          </ac:graphicFrameMkLst>
        </pc:graphicFrameChg>
      </pc:sldChg>
      <pc:sldChg chg="addSp delSp modSp add mod">
        <pc:chgData name="Maks Sienkiewicz" userId="9288fda9c3ac4f0e" providerId="LiveId" clId="{C01CBFBF-4582-4477-9055-B676897E4AE4}" dt="2020-04-21T13:49:24.390" v="1166"/>
        <pc:sldMkLst>
          <pc:docMk/>
          <pc:sldMk cId="233509735" sldId="543"/>
        </pc:sldMkLst>
        <pc:spChg chg="add del">
          <ac:chgData name="Maks Sienkiewicz" userId="9288fda9c3ac4f0e" providerId="LiveId" clId="{C01CBFBF-4582-4477-9055-B676897E4AE4}" dt="2020-04-20T21:30:23.111" v="237" actId="478"/>
          <ac:spMkLst>
            <pc:docMk/>
            <pc:sldMk cId="233509735" sldId="543"/>
            <ac:spMk id="2" creationId="{A315E528-4747-4AE8-8CAF-B7EC354A8A79}"/>
          </ac:spMkLst>
        </pc:spChg>
        <pc:spChg chg="mod">
          <ac:chgData name="Maks Sienkiewicz" userId="9288fda9c3ac4f0e" providerId="LiveId" clId="{C01CBFBF-4582-4477-9055-B676897E4AE4}" dt="2020-04-21T13:49:24.390" v="1166"/>
          <ac:spMkLst>
            <pc:docMk/>
            <pc:sldMk cId="233509735" sldId="543"/>
            <ac:spMk id="4" creationId="{FB33769B-CC87-4FE8-A9F5-6F17CEC7B6B5}"/>
          </ac:spMkLst>
        </pc:spChg>
        <pc:spChg chg="add mod">
          <ac:chgData name="Maks Sienkiewicz" userId="9288fda9c3ac4f0e" providerId="LiveId" clId="{C01CBFBF-4582-4477-9055-B676897E4AE4}" dt="2020-04-20T21:31:11.084" v="250" actId="2711"/>
          <ac:spMkLst>
            <pc:docMk/>
            <pc:sldMk cId="233509735" sldId="543"/>
            <ac:spMk id="5" creationId="{034A26FD-350C-4D2D-B19C-F7CCF81F84CE}"/>
          </ac:spMkLst>
        </pc:spChg>
        <pc:spChg chg="add mod">
          <ac:chgData name="Maks Sienkiewicz" userId="9288fda9c3ac4f0e" providerId="LiveId" clId="{C01CBFBF-4582-4477-9055-B676897E4AE4}" dt="2020-04-20T21:31:20.135" v="253" actId="1076"/>
          <ac:spMkLst>
            <pc:docMk/>
            <pc:sldMk cId="233509735" sldId="543"/>
            <ac:spMk id="7" creationId="{CD9C8698-2375-43B9-8D07-ED81648D7907}"/>
          </ac:spMkLst>
        </pc:spChg>
        <pc:picChg chg="add mod">
          <ac:chgData name="Maks Sienkiewicz" userId="9288fda9c3ac4f0e" providerId="LiveId" clId="{C01CBFBF-4582-4477-9055-B676897E4AE4}" dt="2020-04-20T21:31:14.990" v="252" actId="1076"/>
          <ac:picMkLst>
            <pc:docMk/>
            <pc:sldMk cId="233509735" sldId="543"/>
            <ac:picMk id="6" creationId="{91317B1F-33AE-4F28-B589-F38294865627}"/>
          </ac:picMkLst>
        </pc:picChg>
      </pc:sldChg>
      <pc:sldChg chg="addSp modSp add mod">
        <pc:chgData name="Maks Sienkiewicz" userId="9288fda9c3ac4f0e" providerId="LiveId" clId="{C01CBFBF-4582-4477-9055-B676897E4AE4}" dt="2020-05-10T23:18:31.392" v="2755" actId="20577"/>
        <pc:sldMkLst>
          <pc:docMk/>
          <pc:sldMk cId="3056697498" sldId="544"/>
        </pc:sldMkLst>
        <pc:spChg chg="add mod">
          <ac:chgData name="Maks Sienkiewicz" userId="9288fda9c3ac4f0e" providerId="LiveId" clId="{C01CBFBF-4582-4477-9055-B676897E4AE4}" dt="2020-05-10T21:13:07.704" v="2617" actId="113"/>
          <ac:spMkLst>
            <pc:docMk/>
            <pc:sldMk cId="3056697498" sldId="544"/>
            <ac:spMk id="2" creationId="{41C7944A-9057-46C2-883D-F51CCCC333BE}"/>
          </ac:spMkLst>
        </pc:spChg>
        <pc:spChg chg="mod">
          <ac:chgData name="Maks Sienkiewicz" userId="9288fda9c3ac4f0e" providerId="LiveId" clId="{C01CBFBF-4582-4477-9055-B676897E4AE4}" dt="2020-04-21T13:49:21.688" v="1165"/>
          <ac:spMkLst>
            <pc:docMk/>
            <pc:sldMk cId="3056697498" sldId="544"/>
            <ac:spMk id="4" creationId="{FB33769B-CC87-4FE8-A9F5-6F17CEC7B6B5}"/>
          </ac:spMkLst>
        </pc:spChg>
        <pc:spChg chg="add mod">
          <ac:chgData name="Maks Sienkiewicz" userId="9288fda9c3ac4f0e" providerId="LiveId" clId="{C01CBFBF-4582-4477-9055-B676897E4AE4}" dt="2020-05-10T23:18:31.392" v="2755" actId="20577"/>
          <ac:spMkLst>
            <pc:docMk/>
            <pc:sldMk cId="3056697498" sldId="544"/>
            <ac:spMk id="6" creationId="{CF5D7032-9FDE-4110-BD4A-593D2088DCCD}"/>
          </ac:spMkLst>
        </pc:spChg>
        <pc:spChg chg="add mod">
          <ac:chgData name="Maks Sienkiewicz" userId="9288fda9c3ac4f0e" providerId="LiveId" clId="{C01CBFBF-4582-4477-9055-B676897E4AE4}" dt="2020-05-10T21:13:31.504" v="2622" actId="20577"/>
          <ac:spMkLst>
            <pc:docMk/>
            <pc:sldMk cId="3056697498" sldId="544"/>
            <ac:spMk id="8" creationId="{7688B518-A80B-4050-A24E-AD6D1F7E53AB}"/>
          </ac:spMkLst>
        </pc:spChg>
        <pc:graphicFrameChg chg="add mod modGraphic">
          <ac:chgData name="Maks Sienkiewicz" userId="9288fda9c3ac4f0e" providerId="LiveId" clId="{C01CBFBF-4582-4477-9055-B676897E4AE4}" dt="2020-05-10T23:16:12.641" v="2745" actId="20577"/>
          <ac:graphicFrameMkLst>
            <pc:docMk/>
            <pc:sldMk cId="3056697498" sldId="544"/>
            <ac:graphicFrameMk id="5" creationId="{771ECA4B-46E8-4DC7-8FFB-BB9EA0508645}"/>
          </ac:graphicFrameMkLst>
        </pc:graphicFrameChg>
        <pc:graphicFrameChg chg="add mod modGraphic">
          <ac:chgData name="Maks Sienkiewicz" userId="9288fda9c3ac4f0e" providerId="LiveId" clId="{C01CBFBF-4582-4477-9055-B676897E4AE4}" dt="2020-04-20T21:37:29.359" v="313" actId="14734"/>
          <ac:graphicFrameMkLst>
            <pc:docMk/>
            <pc:sldMk cId="3056697498" sldId="544"/>
            <ac:graphicFrameMk id="7" creationId="{D1C0117C-273A-41ED-90C7-4DD6878CD094}"/>
          </ac:graphicFrameMkLst>
        </pc:graphicFrameChg>
      </pc:sldChg>
      <pc:sldChg chg="addSp delSp modSp add mod">
        <pc:chgData name="Maks Sienkiewicz" userId="9288fda9c3ac4f0e" providerId="LiveId" clId="{C01CBFBF-4582-4477-9055-B676897E4AE4}" dt="2020-05-10T23:18:17.719" v="2754" actId="20577"/>
        <pc:sldMkLst>
          <pc:docMk/>
          <pc:sldMk cId="3153921672" sldId="545"/>
        </pc:sldMkLst>
        <pc:spChg chg="add mod">
          <ac:chgData name="Maks Sienkiewicz" userId="9288fda9c3ac4f0e" providerId="LiveId" clId="{C01CBFBF-4582-4477-9055-B676897E4AE4}" dt="2020-05-10T23:16:03.018" v="2743" actId="20577"/>
          <ac:spMkLst>
            <pc:docMk/>
            <pc:sldMk cId="3153921672" sldId="545"/>
            <ac:spMk id="2" creationId="{37E59C98-D71E-4E30-ADE0-848113A07A8E}"/>
          </ac:spMkLst>
        </pc:spChg>
        <pc:spChg chg="mod">
          <ac:chgData name="Maks Sienkiewicz" userId="9288fda9c3ac4f0e" providerId="LiveId" clId="{C01CBFBF-4582-4477-9055-B676897E4AE4}" dt="2020-04-21T13:49:19.202" v="1164"/>
          <ac:spMkLst>
            <pc:docMk/>
            <pc:sldMk cId="3153921672" sldId="545"/>
            <ac:spMk id="4" creationId="{FB33769B-CC87-4FE8-A9F5-6F17CEC7B6B5}"/>
          </ac:spMkLst>
        </pc:spChg>
        <pc:spChg chg="add mod">
          <ac:chgData name="Maks Sienkiewicz" userId="9288fda9c3ac4f0e" providerId="LiveId" clId="{C01CBFBF-4582-4477-9055-B676897E4AE4}" dt="2020-05-10T23:16:06.409" v="2744" actId="20577"/>
          <ac:spMkLst>
            <pc:docMk/>
            <pc:sldMk cId="3153921672" sldId="545"/>
            <ac:spMk id="6" creationId="{5DAA3E01-2107-4D1F-B48D-D400D785646E}"/>
          </ac:spMkLst>
        </pc:spChg>
        <pc:spChg chg="add del mod">
          <ac:chgData name="Maks Sienkiewicz" userId="9288fda9c3ac4f0e" providerId="LiveId" clId="{C01CBFBF-4582-4477-9055-B676897E4AE4}" dt="2020-04-20T21:45:22.584" v="390" actId="478"/>
          <ac:spMkLst>
            <pc:docMk/>
            <pc:sldMk cId="3153921672" sldId="545"/>
            <ac:spMk id="8" creationId="{27539BB8-2CCB-4718-96C8-D3A72A731D69}"/>
          </ac:spMkLst>
        </pc:spChg>
        <pc:graphicFrameChg chg="add mod modGraphic">
          <ac:chgData name="Maks Sienkiewicz" userId="9288fda9c3ac4f0e" providerId="LiveId" clId="{C01CBFBF-4582-4477-9055-B676897E4AE4}" dt="2020-04-20T21:45:30.261" v="393" actId="1076"/>
          <ac:graphicFrameMkLst>
            <pc:docMk/>
            <pc:sldMk cId="3153921672" sldId="545"/>
            <ac:graphicFrameMk id="5" creationId="{C5FBDE7A-4379-465A-8DA9-3156E4502EE2}"/>
          </ac:graphicFrameMkLst>
        </pc:graphicFrameChg>
        <pc:graphicFrameChg chg="add mod modGraphic">
          <ac:chgData name="Maks Sienkiewicz" userId="9288fda9c3ac4f0e" providerId="LiveId" clId="{C01CBFBF-4582-4477-9055-B676897E4AE4}" dt="2020-05-10T23:18:17.719" v="2754" actId="20577"/>
          <ac:graphicFrameMkLst>
            <pc:docMk/>
            <pc:sldMk cId="3153921672" sldId="545"/>
            <ac:graphicFrameMk id="7" creationId="{D92A51A0-3AB4-46D0-9B0F-3D6A9BEFDB0E}"/>
          </ac:graphicFrameMkLst>
        </pc:graphicFrameChg>
        <pc:graphicFrameChg chg="add del">
          <ac:chgData name="Maks Sienkiewicz" userId="9288fda9c3ac4f0e" providerId="LiveId" clId="{C01CBFBF-4582-4477-9055-B676897E4AE4}" dt="2020-04-20T21:42:28.569" v="337"/>
          <ac:graphicFrameMkLst>
            <pc:docMk/>
            <pc:sldMk cId="3153921672" sldId="545"/>
            <ac:graphicFrameMk id="9" creationId="{4653C103-F51D-433C-86FC-77FB9E053E18}"/>
          </ac:graphicFrameMkLst>
        </pc:graphicFrameChg>
        <pc:graphicFrameChg chg="add del mod modGraphic">
          <ac:chgData name="Maks Sienkiewicz" userId="9288fda9c3ac4f0e" providerId="LiveId" clId="{C01CBFBF-4582-4477-9055-B676897E4AE4}" dt="2020-04-20T21:45:20.870" v="389" actId="478"/>
          <ac:graphicFrameMkLst>
            <pc:docMk/>
            <pc:sldMk cId="3153921672" sldId="545"/>
            <ac:graphicFrameMk id="10" creationId="{A45F5F4B-443C-4B13-B845-A7788C2F7A4D}"/>
          </ac:graphicFrameMkLst>
        </pc:graphicFrameChg>
      </pc:sldChg>
      <pc:sldChg chg="addSp modSp add mod">
        <pc:chgData name="Maks Sienkiewicz" userId="9288fda9c3ac4f0e" providerId="LiveId" clId="{C01CBFBF-4582-4477-9055-B676897E4AE4}" dt="2020-04-22T19:56:50.146" v="1200" actId="20577"/>
        <pc:sldMkLst>
          <pc:docMk/>
          <pc:sldMk cId="2118565888" sldId="546"/>
        </pc:sldMkLst>
        <pc:spChg chg="add mod">
          <ac:chgData name="Maks Sienkiewicz" userId="9288fda9c3ac4f0e" providerId="LiveId" clId="{C01CBFBF-4582-4477-9055-B676897E4AE4}" dt="2020-04-20T21:48:27.545" v="418" actId="20577"/>
          <ac:spMkLst>
            <pc:docMk/>
            <pc:sldMk cId="2118565888" sldId="546"/>
            <ac:spMk id="2" creationId="{F5E01666-4999-43ED-9B33-1B95AF7B69AF}"/>
          </ac:spMkLst>
        </pc:spChg>
        <pc:spChg chg="mod">
          <ac:chgData name="Maks Sienkiewicz" userId="9288fda9c3ac4f0e" providerId="LiveId" clId="{C01CBFBF-4582-4477-9055-B676897E4AE4}" dt="2020-04-21T13:49:16.746" v="1163"/>
          <ac:spMkLst>
            <pc:docMk/>
            <pc:sldMk cId="2118565888" sldId="546"/>
            <ac:spMk id="4" creationId="{FB33769B-CC87-4FE8-A9F5-6F17CEC7B6B5}"/>
          </ac:spMkLst>
        </pc:spChg>
        <pc:spChg chg="add mod">
          <ac:chgData name="Maks Sienkiewicz" userId="9288fda9c3ac4f0e" providerId="LiveId" clId="{C01CBFBF-4582-4477-9055-B676897E4AE4}" dt="2020-04-20T21:48:26.397" v="417" actId="20577"/>
          <ac:spMkLst>
            <pc:docMk/>
            <pc:sldMk cId="2118565888" sldId="546"/>
            <ac:spMk id="5" creationId="{352B180A-90D7-4EA9-8E96-6F25F5F4B816}"/>
          </ac:spMkLst>
        </pc:spChg>
        <pc:graphicFrameChg chg="add mod modGraphic">
          <ac:chgData name="Maks Sienkiewicz" userId="9288fda9c3ac4f0e" providerId="LiveId" clId="{C01CBFBF-4582-4477-9055-B676897E4AE4}" dt="2020-04-22T19:56:50.146" v="1200" actId="20577"/>
          <ac:graphicFrameMkLst>
            <pc:docMk/>
            <pc:sldMk cId="2118565888" sldId="546"/>
            <ac:graphicFrameMk id="6" creationId="{B00D7B23-B455-4452-9EAB-DA95AC11907E}"/>
          </ac:graphicFrameMkLst>
        </pc:graphicFrameChg>
        <pc:graphicFrameChg chg="add mod modGraphic">
          <ac:chgData name="Maks Sienkiewicz" userId="9288fda9c3ac4f0e" providerId="LiveId" clId="{C01CBFBF-4582-4477-9055-B676897E4AE4}" dt="2020-04-22T19:54:48.577" v="1197" actId="20577"/>
          <ac:graphicFrameMkLst>
            <pc:docMk/>
            <pc:sldMk cId="2118565888" sldId="546"/>
            <ac:graphicFrameMk id="7" creationId="{9D1992BC-7C5D-4C4A-95A3-9E9D92D99968}"/>
          </ac:graphicFrameMkLst>
        </pc:graphicFrameChg>
      </pc:sldChg>
      <pc:sldChg chg="addSp modSp add mod">
        <pc:chgData name="Maks Sienkiewicz" userId="9288fda9c3ac4f0e" providerId="LiveId" clId="{C01CBFBF-4582-4477-9055-B676897E4AE4}" dt="2020-05-22T01:01:35.746" v="3221" actId="20577"/>
        <pc:sldMkLst>
          <pc:docMk/>
          <pc:sldMk cId="1374383970" sldId="547"/>
        </pc:sldMkLst>
        <pc:spChg chg="add mod">
          <ac:chgData name="Maks Sienkiewicz" userId="9288fda9c3ac4f0e" providerId="LiveId" clId="{C01CBFBF-4582-4477-9055-B676897E4AE4}" dt="2020-04-20T21:49:30.658" v="429" actId="20577"/>
          <ac:spMkLst>
            <pc:docMk/>
            <pc:sldMk cId="1374383970" sldId="547"/>
            <ac:spMk id="2" creationId="{367C33F9-8D67-4C7E-BD8A-0B21013A667C}"/>
          </ac:spMkLst>
        </pc:spChg>
        <pc:spChg chg="mod">
          <ac:chgData name="Maks Sienkiewicz" userId="9288fda9c3ac4f0e" providerId="LiveId" clId="{C01CBFBF-4582-4477-9055-B676897E4AE4}" dt="2020-04-21T13:49:14.058" v="1162"/>
          <ac:spMkLst>
            <pc:docMk/>
            <pc:sldMk cId="1374383970" sldId="547"/>
            <ac:spMk id="4" creationId="{FB33769B-CC87-4FE8-A9F5-6F17CEC7B6B5}"/>
          </ac:spMkLst>
        </pc:spChg>
        <pc:spChg chg="add mod">
          <ac:chgData name="Maks Sienkiewicz" userId="9288fda9c3ac4f0e" providerId="LiveId" clId="{C01CBFBF-4582-4477-9055-B676897E4AE4}" dt="2020-05-22T01:01:35.746" v="3221" actId="20577"/>
          <ac:spMkLst>
            <pc:docMk/>
            <pc:sldMk cId="1374383970" sldId="547"/>
            <ac:spMk id="6" creationId="{9722C581-FEF5-40A5-AD04-72235F39E269}"/>
          </ac:spMkLst>
        </pc:spChg>
        <pc:graphicFrameChg chg="add mod modGraphic">
          <ac:chgData name="Maks Sienkiewicz" userId="9288fda9c3ac4f0e" providerId="LiveId" clId="{C01CBFBF-4582-4477-9055-B676897E4AE4}" dt="2020-04-20T21:52:44.291" v="459" actId="2711"/>
          <ac:graphicFrameMkLst>
            <pc:docMk/>
            <pc:sldMk cId="1374383970" sldId="547"/>
            <ac:graphicFrameMk id="5" creationId="{9B7C7007-6EE8-45C2-8354-7A3F0D2E12C5}"/>
          </ac:graphicFrameMkLst>
        </pc:graphicFrameChg>
        <pc:graphicFrameChg chg="add mod modGraphic">
          <ac:chgData name="Maks Sienkiewicz" userId="9288fda9c3ac4f0e" providerId="LiveId" clId="{C01CBFBF-4582-4477-9055-B676897E4AE4}" dt="2020-04-20T21:52:38.403" v="458" actId="2711"/>
          <ac:graphicFrameMkLst>
            <pc:docMk/>
            <pc:sldMk cId="1374383970" sldId="547"/>
            <ac:graphicFrameMk id="7" creationId="{CEF34CE3-0B7D-4EA5-8969-88F789B4E314}"/>
          </ac:graphicFrameMkLst>
        </pc:graphicFrameChg>
      </pc:sldChg>
      <pc:sldChg chg="addSp modSp add mod">
        <pc:chgData name="Maks Sienkiewicz" userId="9288fda9c3ac4f0e" providerId="LiveId" clId="{C01CBFBF-4582-4477-9055-B676897E4AE4}" dt="2020-05-10T23:16:58.073" v="2747" actId="20577"/>
        <pc:sldMkLst>
          <pc:docMk/>
          <pc:sldMk cId="683623823" sldId="548"/>
        </pc:sldMkLst>
        <pc:spChg chg="add mod">
          <ac:chgData name="Maks Sienkiewicz" userId="9288fda9c3ac4f0e" providerId="LiveId" clId="{C01CBFBF-4582-4477-9055-B676897E4AE4}" dt="2020-05-10T21:14:03.420" v="2625" actId="114"/>
          <ac:spMkLst>
            <pc:docMk/>
            <pc:sldMk cId="683623823" sldId="548"/>
            <ac:spMk id="2" creationId="{450CAC2C-E740-4E4A-81CF-AF2DF82C8549}"/>
          </ac:spMkLst>
        </pc:spChg>
        <pc:spChg chg="mod">
          <ac:chgData name="Maks Sienkiewicz" userId="9288fda9c3ac4f0e" providerId="LiveId" clId="{C01CBFBF-4582-4477-9055-B676897E4AE4}" dt="2020-04-21T13:49:11.303" v="1161"/>
          <ac:spMkLst>
            <pc:docMk/>
            <pc:sldMk cId="683623823" sldId="548"/>
            <ac:spMk id="4" creationId="{FB33769B-CC87-4FE8-A9F5-6F17CEC7B6B5}"/>
          </ac:spMkLst>
        </pc:spChg>
        <pc:spChg chg="add mod">
          <ac:chgData name="Maks Sienkiewicz" userId="9288fda9c3ac4f0e" providerId="LiveId" clId="{C01CBFBF-4582-4477-9055-B676897E4AE4}" dt="2020-05-10T23:16:58.073" v="2747" actId="20577"/>
          <ac:spMkLst>
            <pc:docMk/>
            <pc:sldMk cId="683623823" sldId="548"/>
            <ac:spMk id="6" creationId="{3A8C00DD-1EF9-47BB-BD91-2417BDF1E2A0}"/>
          </ac:spMkLst>
        </pc:spChg>
        <pc:spChg chg="add mod">
          <ac:chgData name="Maks Sienkiewicz" userId="9288fda9c3ac4f0e" providerId="LiveId" clId="{C01CBFBF-4582-4477-9055-B676897E4AE4}" dt="2020-04-20T21:55:21.510" v="472" actId="2711"/>
          <ac:spMkLst>
            <pc:docMk/>
            <pc:sldMk cId="683623823" sldId="548"/>
            <ac:spMk id="8" creationId="{2A4941DD-AC54-42FE-A8E3-3E9316ED89F6}"/>
          </ac:spMkLst>
        </pc:spChg>
        <pc:graphicFrameChg chg="add mod modGraphic">
          <ac:chgData name="Maks Sienkiewicz" userId="9288fda9c3ac4f0e" providerId="LiveId" clId="{C01CBFBF-4582-4477-9055-B676897E4AE4}" dt="2020-04-20T21:56:17.758" v="486" actId="2711"/>
          <ac:graphicFrameMkLst>
            <pc:docMk/>
            <pc:sldMk cId="683623823" sldId="548"/>
            <ac:graphicFrameMk id="5" creationId="{A808DA7D-8EA8-45AB-AE4E-409161A4E8EF}"/>
          </ac:graphicFrameMkLst>
        </pc:graphicFrameChg>
        <pc:graphicFrameChg chg="add mod modGraphic">
          <ac:chgData name="Maks Sienkiewicz" userId="9288fda9c3ac4f0e" providerId="LiveId" clId="{C01CBFBF-4582-4477-9055-B676897E4AE4}" dt="2020-04-22T19:55:53.054" v="1199" actId="20577"/>
          <ac:graphicFrameMkLst>
            <pc:docMk/>
            <pc:sldMk cId="683623823" sldId="548"/>
            <ac:graphicFrameMk id="7" creationId="{41AB018B-3BFB-4ECB-A219-297AB600ED0B}"/>
          </ac:graphicFrameMkLst>
        </pc:graphicFrameChg>
      </pc:sldChg>
      <pc:sldChg chg="addSp modSp add mod">
        <pc:chgData name="Maks Sienkiewicz" userId="9288fda9c3ac4f0e" providerId="LiveId" clId="{C01CBFBF-4582-4477-9055-B676897E4AE4}" dt="2020-05-10T23:18:46.715" v="2756" actId="114"/>
        <pc:sldMkLst>
          <pc:docMk/>
          <pc:sldMk cId="2919606646" sldId="549"/>
        </pc:sldMkLst>
        <pc:spChg chg="add mod">
          <ac:chgData name="Maks Sienkiewicz" userId="9288fda9c3ac4f0e" providerId="LiveId" clId="{C01CBFBF-4582-4477-9055-B676897E4AE4}" dt="2020-05-10T21:14:12.090" v="2626" actId="20577"/>
          <ac:spMkLst>
            <pc:docMk/>
            <pc:sldMk cId="2919606646" sldId="549"/>
            <ac:spMk id="2" creationId="{C83B39B4-F774-4DDD-8897-B10A902FCE7C}"/>
          </ac:spMkLst>
        </pc:spChg>
        <pc:spChg chg="mod">
          <ac:chgData name="Maks Sienkiewicz" userId="9288fda9c3ac4f0e" providerId="LiveId" clId="{C01CBFBF-4582-4477-9055-B676897E4AE4}" dt="2020-04-21T13:49:08.857" v="1160"/>
          <ac:spMkLst>
            <pc:docMk/>
            <pc:sldMk cId="2919606646" sldId="549"/>
            <ac:spMk id="4" creationId="{FB33769B-CC87-4FE8-A9F5-6F17CEC7B6B5}"/>
          </ac:spMkLst>
        </pc:spChg>
        <pc:spChg chg="add mod">
          <ac:chgData name="Maks Sienkiewicz" userId="9288fda9c3ac4f0e" providerId="LiveId" clId="{C01CBFBF-4582-4477-9055-B676897E4AE4}" dt="2020-05-10T21:14:23.622" v="2634" actId="20577"/>
          <ac:spMkLst>
            <pc:docMk/>
            <pc:sldMk cId="2919606646" sldId="549"/>
            <ac:spMk id="6" creationId="{1167A2B4-D463-4AA8-8C3F-E6783BC6D73F}"/>
          </ac:spMkLst>
        </pc:spChg>
        <pc:spChg chg="add mod">
          <ac:chgData name="Maks Sienkiewicz" userId="9288fda9c3ac4f0e" providerId="LiveId" clId="{C01CBFBF-4582-4477-9055-B676897E4AE4}" dt="2020-04-20T22:15:23.844" v="557" actId="1076"/>
          <ac:spMkLst>
            <pc:docMk/>
            <pc:sldMk cId="2919606646" sldId="549"/>
            <ac:spMk id="8" creationId="{5C9C7790-2368-4A43-9EB0-42E7E3D25DD4}"/>
          </ac:spMkLst>
        </pc:spChg>
        <pc:spChg chg="add mod">
          <ac:chgData name="Maks Sienkiewicz" userId="9288fda9c3ac4f0e" providerId="LiveId" clId="{C01CBFBF-4582-4477-9055-B676897E4AE4}" dt="2020-04-20T22:15:19.485" v="555" actId="1076"/>
          <ac:spMkLst>
            <pc:docMk/>
            <pc:sldMk cId="2919606646" sldId="549"/>
            <ac:spMk id="10" creationId="{5626D37B-C8F4-45C3-AB1D-926059D6E534}"/>
          </ac:spMkLst>
        </pc:spChg>
        <pc:spChg chg="add mod">
          <ac:chgData name="Maks Sienkiewicz" userId="9288fda9c3ac4f0e" providerId="LiveId" clId="{C01CBFBF-4582-4477-9055-B676897E4AE4}" dt="2020-05-10T23:18:46.715" v="2756" actId="114"/>
          <ac:spMkLst>
            <pc:docMk/>
            <pc:sldMk cId="2919606646" sldId="549"/>
            <ac:spMk id="12" creationId="{93CFFA85-8059-4AED-9DAF-0AE5C484C607}"/>
          </ac:spMkLst>
        </pc:spChg>
        <pc:spChg chg="add mod">
          <ac:chgData name="Maks Sienkiewicz" userId="9288fda9c3ac4f0e" providerId="LiveId" clId="{C01CBFBF-4582-4477-9055-B676897E4AE4}" dt="2020-05-10T23:09:18.006" v="2725" actId="14100"/>
          <ac:spMkLst>
            <pc:docMk/>
            <pc:sldMk cId="2919606646" sldId="549"/>
            <ac:spMk id="13" creationId="{D007E09D-1DF9-4C2B-837F-1C42434C80ED}"/>
          </ac:spMkLst>
        </pc:spChg>
        <pc:graphicFrameChg chg="add mod modGraphic">
          <ac:chgData name="Maks Sienkiewicz" userId="9288fda9c3ac4f0e" providerId="LiveId" clId="{C01CBFBF-4582-4477-9055-B676897E4AE4}" dt="2020-04-20T22:15:15.115" v="554" actId="1076"/>
          <ac:graphicFrameMkLst>
            <pc:docMk/>
            <pc:sldMk cId="2919606646" sldId="549"/>
            <ac:graphicFrameMk id="5" creationId="{BBB0502B-CF26-44CB-B5CB-3798D890F3B0}"/>
          </ac:graphicFrameMkLst>
        </pc:graphicFrameChg>
        <pc:graphicFrameChg chg="add mod modGraphic">
          <ac:chgData name="Maks Sienkiewicz" userId="9288fda9c3ac4f0e" providerId="LiveId" clId="{C01CBFBF-4582-4477-9055-B676897E4AE4}" dt="2020-05-08T19:13:49.927" v="2562" actId="404"/>
          <ac:graphicFrameMkLst>
            <pc:docMk/>
            <pc:sldMk cId="2919606646" sldId="549"/>
            <ac:graphicFrameMk id="7" creationId="{1D4C81AB-38A2-486F-AD9E-EBFA1959503C}"/>
          </ac:graphicFrameMkLst>
        </pc:graphicFrameChg>
        <pc:graphicFrameChg chg="add mod modGraphic">
          <ac:chgData name="Maks Sienkiewicz" userId="9288fda9c3ac4f0e" providerId="LiveId" clId="{C01CBFBF-4582-4477-9055-B676897E4AE4}" dt="2020-04-20T22:15:22.291" v="556" actId="1076"/>
          <ac:graphicFrameMkLst>
            <pc:docMk/>
            <pc:sldMk cId="2919606646" sldId="549"/>
            <ac:graphicFrameMk id="9" creationId="{FB54CD1A-239F-4683-803B-CA572EA2C0AD}"/>
          </ac:graphicFrameMkLst>
        </pc:graphicFrameChg>
        <pc:graphicFrameChg chg="add mod modGraphic">
          <ac:chgData name="Maks Sienkiewicz" userId="9288fda9c3ac4f0e" providerId="LiveId" clId="{C01CBFBF-4582-4477-9055-B676897E4AE4}" dt="2020-04-20T22:12:42.300" v="546" actId="1076"/>
          <ac:graphicFrameMkLst>
            <pc:docMk/>
            <pc:sldMk cId="2919606646" sldId="549"/>
            <ac:graphicFrameMk id="11" creationId="{9BB7F8C4-F540-429E-9F97-8EB3C8254853}"/>
          </ac:graphicFrameMkLst>
        </pc:graphicFrameChg>
      </pc:sldChg>
      <pc:sldChg chg="addSp modSp add mod">
        <pc:chgData name="Maks Sienkiewicz" userId="9288fda9c3ac4f0e" providerId="LiveId" clId="{C01CBFBF-4582-4477-9055-B676897E4AE4}" dt="2020-05-10T23:18:04.093" v="2753" actId="20577"/>
        <pc:sldMkLst>
          <pc:docMk/>
          <pc:sldMk cId="4057972876" sldId="550"/>
        </pc:sldMkLst>
        <pc:spChg chg="add mod">
          <ac:chgData name="Maks Sienkiewicz" userId="9288fda9c3ac4f0e" providerId="LiveId" clId="{C01CBFBF-4582-4477-9055-B676897E4AE4}" dt="2020-05-10T23:18:04.093" v="2753" actId="20577"/>
          <ac:spMkLst>
            <pc:docMk/>
            <pc:sldMk cId="4057972876" sldId="550"/>
            <ac:spMk id="2" creationId="{975FF20D-C7EC-43FF-859F-22156F5EDAB0}"/>
          </ac:spMkLst>
        </pc:spChg>
        <pc:spChg chg="mod">
          <ac:chgData name="Maks Sienkiewicz" userId="9288fda9c3ac4f0e" providerId="LiveId" clId="{C01CBFBF-4582-4477-9055-B676897E4AE4}" dt="2020-04-21T13:49:05.922" v="1159"/>
          <ac:spMkLst>
            <pc:docMk/>
            <pc:sldMk cId="4057972876" sldId="550"/>
            <ac:spMk id="4" creationId="{FB33769B-CC87-4FE8-A9F5-6F17CEC7B6B5}"/>
          </ac:spMkLst>
        </pc:spChg>
        <pc:spChg chg="add mod">
          <ac:chgData name="Maks Sienkiewicz" userId="9288fda9c3ac4f0e" providerId="LiveId" clId="{C01CBFBF-4582-4477-9055-B676897E4AE4}" dt="2020-04-20T22:18:17.176" v="629" actId="1076"/>
          <ac:spMkLst>
            <pc:docMk/>
            <pc:sldMk cId="4057972876" sldId="550"/>
            <ac:spMk id="6" creationId="{38787602-113E-4CDD-B629-15C9F69A7BEA}"/>
          </ac:spMkLst>
        </pc:spChg>
        <pc:spChg chg="add mod">
          <ac:chgData name="Maks Sienkiewicz" userId="9288fda9c3ac4f0e" providerId="LiveId" clId="{C01CBFBF-4582-4477-9055-B676897E4AE4}" dt="2020-05-10T23:17:50.305" v="2751" actId="20577"/>
          <ac:spMkLst>
            <pc:docMk/>
            <pc:sldMk cId="4057972876" sldId="550"/>
            <ac:spMk id="7" creationId="{D0CB676B-9380-4948-B455-7AF9F64738F6}"/>
          </ac:spMkLst>
        </pc:spChg>
        <pc:picChg chg="add mod">
          <ac:chgData name="Maks Sienkiewicz" userId="9288fda9c3ac4f0e" providerId="LiveId" clId="{C01CBFBF-4582-4477-9055-B676897E4AE4}" dt="2020-04-20T22:41:10.562" v="853" actId="14826"/>
          <ac:picMkLst>
            <pc:docMk/>
            <pc:sldMk cId="4057972876" sldId="550"/>
            <ac:picMk id="5" creationId="{54CAB1DC-8AB7-4E8E-A0DE-0FA8684294E5}"/>
          </ac:picMkLst>
        </pc:picChg>
        <pc:picChg chg="add mod">
          <ac:chgData name="Maks Sienkiewicz" userId="9288fda9c3ac4f0e" providerId="LiveId" clId="{C01CBFBF-4582-4477-9055-B676897E4AE4}" dt="2020-04-20T22:16:40.598" v="580" actId="571"/>
          <ac:picMkLst>
            <pc:docMk/>
            <pc:sldMk cId="4057972876" sldId="550"/>
            <ac:picMk id="8" creationId="{03AB72D2-8712-4018-A667-145003F90347}"/>
          </ac:picMkLst>
        </pc:picChg>
        <pc:picChg chg="add mod">
          <ac:chgData name="Maks Sienkiewicz" userId="9288fda9c3ac4f0e" providerId="LiveId" clId="{C01CBFBF-4582-4477-9055-B676897E4AE4}" dt="2020-04-20T22:16:42.389" v="582" actId="571"/>
          <ac:picMkLst>
            <pc:docMk/>
            <pc:sldMk cId="4057972876" sldId="550"/>
            <ac:picMk id="9" creationId="{D4C466B9-E047-4317-8D9C-781D56826DEC}"/>
          </ac:picMkLst>
        </pc:picChg>
      </pc:sldChg>
      <pc:sldChg chg="addSp modSp add mod">
        <pc:chgData name="Maks Sienkiewicz" userId="9288fda9c3ac4f0e" providerId="LiveId" clId="{C01CBFBF-4582-4477-9055-B676897E4AE4}" dt="2020-05-10T23:15:50.576" v="2742" actId="20577"/>
        <pc:sldMkLst>
          <pc:docMk/>
          <pc:sldMk cId="2486593277" sldId="551"/>
        </pc:sldMkLst>
        <pc:spChg chg="add mod">
          <ac:chgData name="Maks Sienkiewicz" userId="9288fda9c3ac4f0e" providerId="LiveId" clId="{C01CBFBF-4582-4477-9055-B676897E4AE4}" dt="2020-04-20T22:21:18.950" v="651"/>
          <ac:spMkLst>
            <pc:docMk/>
            <pc:sldMk cId="2486593277" sldId="551"/>
            <ac:spMk id="2" creationId="{E0619322-98B3-46F3-9600-F00B4B49197F}"/>
          </ac:spMkLst>
        </pc:spChg>
        <pc:spChg chg="mod">
          <ac:chgData name="Maks Sienkiewicz" userId="9288fda9c3ac4f0e" providerId="LiveId" clId="{C01CBFBF-4582-4477-9055-B676897E4AE4}" dt="2020-04-21T13:49:03.697" v="1158"/>
          <ac:spMkLst>
            <pc:docMk/>
            <pc:sldMk cId="2486593277" sldId="551"/>
            <ac:spMk id="4" creationId="{FB33769B-CC87-4FE8-A9F5-6F17CEC7B6B5}"/>
          </ac:spMkLst>
        </pc:spChg>
        <pc:spChg chg="add mod">
          <ac:chgData name="Maks Sienkiewicz" userId="9288fda9c3ac4f0e" providerId="LiveId" clId="{C01CBFBF-4582-4477-9055-B676897E4AE4}" dt="2020-05-10T23:15:50.576" v="2742" actId="20577"/>
          <ac:spMkLst>
            <pc:docMk/>
            <pc:sldMk cId="2486593277" sldId="551"/>
            <ac:spMk id="6" creationId="{115C0CD8-93C1-4657-AEA5-5C73A64C05A2}"/>
          </ac:spMkLst>
        </pc:spChg>
        <pc:graphicFrameChg chg="add mod modGraphic">
          <ac:chgData name="Maks Sienkiewicz" userId="9288fda9c3ac4f0e" providerId="LiveId" clId="{C01CBFBF-4582-4477-9055-B676897E4AE4}" dt="2020-04-22T20:00:40.041" v="1213" actId="1076"/>
          <ac:graphicFrameMkLst>
            <pc:docMk/>
            <pc:sldMk cId="2486593277" sldId="551"/>
            <ac:graphicFrameMk id="5" creationId="{4A55A560-81F8-4407-B3FB-85FCF1B47921}"/>
          </ac:graphicFrameMkLst>
        </pc:graphicFrameChg>
        <pc:graphicFrameChg chg="add mod modGraphic">
          <ac:chgData name="Maks Sienkiewicz" userId="9288fda9c3ac4f0e" providerId="LiveId" clId="{C01CBFBF-4582-4477-9055-B676897E4AE4}" dt="2020-04-20T22:22:29.886" v="671" actId="1076"/>
          <ac:graphicFrameMkLst>
            <pc:docMk/>
            <pc:sldMk cId="2486593277" sldId="551"/>
            <ac:graphicFrameMk id="7" creationId="{6653675A-E7AF-47F3-BB45-861514C0265A}"/>
          </ac:graphicFrameMkLst>
        </pc:graphicFrameChg>
      </pc:sldChg>
      <pc:sldChg chg="addSp modSp add mod">
        <pc:chgData name="Maks Sienkiewicz" userId="9288fda9c3ac4f0e" providerId="LiveId" clId="{C01CBFBF-4582-4477-9055-B676897E4AE4}" dt="2020-05-10T23:13:35.763" v="2740" actId="114"/>
        <pc:sldMkLst>
          <pc:docMk/>
          <pc:sldMk cId="1661967683" sldId="552"/>
        </pc:sldMkLst>
        <pc:spChg chg="add mod">
          <ac:chgData name="Maks Sienkiewicz" userId="9288fda9c3ac4f0e" providerId="LiveId" clId="{C01CBFBF-4582-4477-9055-B676897E4AE4}" dt="2020-05-10T23:13:35.763" v="2740" actId="114"/>
          <ac:spMkLst>
            <pc:docMk/>
            <pc:sldMk cId="1661967683" sldId="552"/>
            <ac:spMk id="2" creationId="{754CB815-30F9-40E2-8BF7-1C3311E06A59}"/>
          </ac:spMkLst>
        </pc:spChg>
        <pc:spChg chg="mod">
          <ac:chgData name="Maks Sienkiewicz" userId="9288fda9c3ac4f0e" providerId="LiveId" clId="{C01CBFBF-4582-4477-9055-B676897E4AE4}" dt="2020-04-21T13:49:00.885" v="1157"/>
          <ac:spMkLst>
            <pc:docMk/>
            <pc:sldMk cId="1661967683" sldId="552"/>
            <ac:spMk id="4" creationId="{FB33769B-CC87-4FE8-A9F5-6F17CEC7B6B5}"/>
          </ac:spMkLst>
        </pc:spChg>
      </pc:sldChg>
      <pc:sldChg chg="addSp modSp add mod">
        <pc:chgData name="Maks Sienkiewicz" userId="9288fda9c3ac4f0e" providerId="LiveId" clId="{C01CBFBF-4582-4477-9055-B676897E4AE4}" dt="2020-05-10T21:18:53.077" v="2680" actId="114"/>
        <pc:sldMkLst>
          <pc:docMk/>
          <pc:sldMk cId="2325437984" sldId="553"/>
        </pc:sldMkLst>
        <pc:spChg chg="add mod">
          <ac:chgData name="Maks Sienkiewicz" userId="9288fda9c3ac4f0e" providerId="LiveId" clId="{C01CBFBF-4582-4477-9055-B676897E4AE4}" dt="2020-05-10T21:18:53.077" v="2680" actId="114"/>
          <ac:spMkLst>
            <pc:docMk/>
            <pc:sldMk cId="2325437984" sldId="553"/>
            <ac:spMk id="2" creationId="{16FFCC34-6E42-47A9-ACFC-4A9F4DDEB4AC}"/>
          </ac:spMkLst>
        </pc:spChg>
        <pc:spChg chg="mod">
          <ac:chgData name="Maks Sienkiewicz" userId="9288fda9c3ac4f0e" providerId="LiveId" clId="{C01CBFBF-4582-4477-9055-B676897E4AE4}" dt="2020-04-21T13:48:57.891" v="1156"/>
          <ac:spMkLst>
            <pc:docMk/>
            <pc:sldMk cId="2325437984" sldId="553"/>
            <ac:spMk id="4" creationId="{FB33769B-CC87-4FE8-A9F5-6F17CEC7B6B5}"/>
          </ac:spMkLst>
        </pc:spChg>
        <pc:spChg chg="add mod">
          <ac:chgData name="Maks Sienkiewicz" userId="9288fda9c3ac4f0e" providerId="LiveId" clId="{C01CBFBF-4582-4477-9055-B676897E4AE4}" dt="2020-04-20T22:25:34.804" v="714" actId="1076"/>
          <ac:spMkLst>
            <pc:docMk/>
            <pc:sldMk cId="2325437984" sldId="553"/>
            <ac:spMk id="6" creationId="{C2C6907B-D748-428F-B037-D3977F2E1644}"/>
          </ac:spMkLst>
        </pc:spChg>
        <pc:picChg chg="add mod">
          <ac:chgData name="Maks Sienkiewicz" userId="9288fda9c3ac4f0e" providerId="LiveId" clId="{C01CBFBF-4582-4477-9055-B676897E4AE4}" dt="2020-04-20T22:25:13.581" v="705" actId="1076"/>
          <ac:picMkLst>
            <pc:docMk/>
            <pc:sldMk cId="2325437984" sldId="553"/>
            <ac:picMk id="5" creationId="{CC3F337A-BC71-468F-9845-8BC3F1A64E6F}"/>
          </ac:picMkLst>
        </pc:picChg>
      </pc:sldChg>
      <pc:sldChg chg="addSp modSp add mod">
        <pc:chgData name="Maks Sienkiewicz" userId="9288fda9c3ac4f0e" providerId="LiveId" clId="{C01CBFBF-4582-4477-9055-B676897E4AE4}" dt="2020-05-10T21:19:22.542" v="2684" actId="114"/>
        <pc:sldMkLst>
          <pc:docMk/>
          <pc:sldMk cId="820606857" sldId="554"/>
        </pc:sldMkLst>
        <pc:spChg chg="add mod">
          <ac:chgData name="Maks Sienkiewicz" userId="9288fda9c3ac4f0e" providerId="LiveId" clId="{C01CBFBF-4582-4477-9055-B676897E4AE4}" dt="2020-04-20T22:37:46.767" v="806" actId="2711"/>
          <ac:spMkLst>
            <pc:docMk/>
            <pc:sldMk cId="820606857" sldId="554"/>
            <ac:spMk id="2" creationId="{3D011E2A-6864-4285-84D4-EE16045C15D7}"/>
          </ac:spMkLst>
        </pc:spChg>
        <pc:spChg chg="mod">
          <ac:chgData name="Maks Sienkiewicz" userId="9288fda9c3ac4f0e" providerId="LiveId" clId="{C01CBFBF-4582-4477-9055-B676897E4AE4}" dt="2020-04-21T13:48:55.190" v="1155"/>
          <ac:spMkLst>
            <pc:docMk/>
            <pc:sldMk cId="820606857" sldId="554"/>
            <ac:spMk id="4" creationId="{FB33769B-CC87-4FE8-A9F5-6F17CEC7B6B5}"/>
          </ac:spMkLst>
        </pc:spChg>
        <pc:spChg chg="add mod">
          <ac:chgData name="Maks Sienkiewicz" userId="9288fda9c3ac4f0e" providerId="LiveId" clId="{C01CBFBF-4582-4477-9055-B676897E4AE4}" dt="2020-05-10T21:19:22.542" v="2684" actId="114"/>
          <ac:spMkLst>
            <pc:docMk/>
            <pc:sldMk cId="820606857" sldId="554"/>
            <ac:spMk id="6" creationId="{02AEB845-E8C3-42EA-A997-28CE0665999A}"/>
          </ac:spMkLst>
        </pc:spChg>
        <pc:graphicFrameChg chg="add mod modGraphic">
          <ac:chgData name="Maks Sienkiewicz" userId="9288fda9c3ac4f0e" providerId="LiveId" clId="{C01CBFBF-4582-4477-9055-B676897E4AE4}" dt="2020-04-20T22:37:42.585" v="805" actId="2711"/>
          <ac:graphicFrameMkLst>
            <pc:docMk/>
            <pc:sldMk cId="820606857" sldId="554"/>
            <ac:graphicFrameMk id="5" creationId="{2CDE8305-3691-43E7-874C-FED9C29EE0FD}"/>
          </ac:graphicFrameMkLst>
        </pc:graphicFrameChg>
      </pc:sldChg>
      <pc:sldChg chg="addSp delSp modSp add mod">
        <pc:chgData name="Maks Sienkiewicz" userId="9288fda9c3ac4f0e" providerId="LiveId" clId="{C01CBFBF-4582-4477-9055-B676897E4AE4}" dt="2020-05-10T23:19:42.041" v="2757" actId="20577"/>
        <pc:sldMkLst>
          <pc:docMk/>
          <pc:sldMk cId="520189069" sldId="555"/>
        </pc:sldMkLst>
        <pc:spChg chg="mod">
          <ac:chgData name="Maks Sienkiewicz" userId="9288fda9c3ac4f0e" providerId="LiveId" clId="{C01CBFBF-4582-4477-9055-B676897E4AE4}" dt="2020-04-21T13:48:50.814" v="1154" actId="20577"/>
          <ac:spMkLst>
            <pc:docMk/>
            <pc:sldMk cId="520189069" sldId="555"/>
            <ac:spMk id="4" creationId="{FB33769B-CC87-4FE8-A9F5-6F17CEC7B6B5}"/>
          </ac:spMkLst>
        </pc:spChg>
        <pc:spChg chg="add mod">
          <ac:chgData name="Maks Sienkiewicz" userId="9288fda9c3ac4f0e" providerId="LiveId" clId="{C01CBFBF-4582-4477-9055-B676897E4AE4}" dt="2020-05-10T23:19:42.041" v="2757" actId="20577"/>
          <ac:spMkLst>
            <pc:docMk/>
            <pc:sldMk cId="520189069" sldId="555"/>
            <ac:spMk id="11" creationId="{35BBF1EF-E45D-4A4F-BCDA-344BA35036C6}"/>
          </ac:spMkLst>
        </pc:spChg>
        <pc:graphicFrameChg chg="add del mod modGraphic">
          <ac:chgData name="Maks Sienkiewicz" userId="9288fda9c3ac4f0e" providerId="LiveId" clId="{C01CBFBF-4582-4477-9055-B676897E4AE4}" dt="2020-04-20T22:34:03.565" v="762" actId="478"/>
          <ac:graphicFrameMkLst>
            <pc:docMk/>
            <pc:sldMk cId="520189069" sldId="555"/>
            <ac:graphicFrameMk id="2" creationId="{2454B11F-DD97-458D-98D7-C8DDD0A1666F}"/>
          </ac:graphicFrameMkLst>
        </pc:graphicFrameChg>
        <pc:graphicFrameChg chg="add del">
          <ac:chgData name="Maks Sienkiewicz" userId="9288fda9c3ac4f0e" providerId="LiveId" clId="{C01CBFBF-4582-4477-9055-B676897E4AE4}" dt="2020-04-20T22:34:44.575" v="772"/>
          <ac:graphicFrameMkLst>
            <pc:docMk/>
            <pc:sldMk cId="520189069" sldId="555"/>
            <ac:graphicFrameMk id="5" creationId="{D3F00E0F-64DE-4F79-A7F0-30D2DD3116D9}"/>
          </ac:graphicFrameMkLst>
        </pc:graphicFrameChg>
        <pc:graphicFrameChg chg="add del mod modGraphic">
          <ac:chgData name="Maks Sienkiewicz" userId="9288fda9c3ac4f0e" providerId="LiveId" clId="{C01CBFBF-4582-4477-9055-B676897E4AE4}" dt="2020-04-20T22:35:09.385" v="781" actId="478"/>
          <ac:graphicFrameMkLst>
            <pc:docMk/>
            <pc:sldMk cId="520189069" sldId="555"/>
            <ac:graphicFrameMk id="6" creationId="{F5EB9918-C099-4728-A9D5-B302A114D859}"/>
          </ac:graphicFrameMkLst>
        </pc:graphicFrameChg>
        <pc:graphicFrameChg chg="add del">
          <ac:chgData name="Maks Sienkiewicz" userId="9288fda9c3ac4f0e" providerId="LiveId" clId="{C01CBFBF-4582-4477-9055-B676897E4AE4}" dt="2020-04-20T22:35:44.253" v="789"/>
          <ac:graphicFrameMkLst>
            <pc:docMk/>
            <pc:sldMk cId="520189069" sldId="555"/>
            <ac:graphicFrameMk id="7" creationId="{4B2544EB-8D4B-4B08-8267-BA3421BD0180}"/>
          </ac:graphicFrameMkLst>
        </pc:graphicFrameChg>
        <pc:picChg chg="add del mod">
          <ac:chgData name="Maks Sienkiewicz" userId="9288fda9c3ac4f0e" providerId="LiveId" clId="{C01CBFBF-4582-4477-9055-B676897E4AE4}" dt="2020-04-20T22:36:48.643" v="793" actId="478"/>
          <ac:picMkLst>
            <pc:docMk/>
            <pc:sldMk cId="520189069" sldId="555"/>
            <ac:picMk id="9" creationId="{8A305A77-7D2B-4501-A60D-3890659B2E50}"/>
          </ac:picMkLst>
        </pc:picChg>
        <pc:picChg chg="add mod">
          <ac:chgData name="Maks Sienkiewicz" userId="9288fda9c3ac4f0e" providerId="LiveId" clId="{C01CBFBF-4582-4477-9055-B676897E4AE4}" dt="2020-04-20T22:36:58.843" v="798" actId="1076"/>
          <ac:picMkLst>
            <pc:docMk/>
            <pc:sldMk cId="520189069" sldId="555"/>
            <ac:picMk id="10" creationId="{DE253A0B-6F7D-40F5-ADFD-321C62708D4F}"/>
          </ac:picMkLst>
        </pc:picChg>
        <pc:picChg chg="add del mod">
          <ac:chgData name="Maks Sienkiewicz" userId="9288fda9c3ac4f0e" providerId="LiveId" clId="{C01CBFBF-4582-4477-9055-B676897E4AE4}" dt="2020-04-20T22:33:59.726" v="758" actId="478"/>
          <ac:picMkLst>
            <pc:docMk/>
            <pc:sldMk cId="520189069" sldId="555"/>
            <ac:picMk id="10241" creationId="{35C8ED6D-6E5A-4A31-8899-9632EE09D1D9}"/>
          </ac:picMkLst>
        </pc:picChg>
        <pc:picChg chg="add del mod">
          <ac:chgData name="Maks Sienkiewicz" userId="9288fda9c3ac4f0e" providerId="LiveId" clId="{C01CBFBF-4582-4477-9055-B676897E4AE4}" dt="2020-04-20T22:34:00.657" v="759" actId="478"/>
          <ac:picMkLst>
            <pc:docMk/>
            <pc:sldMk cId="520189069" sldId="555"/>
            <ac:picMk id="10242" creationId="{433D0E3B-DD70-4653-976D-852054E5BB4F}"/>
          </ac:picMkLst>
        </pc:picChg>
        <pc:picChg chg="add del mod">
          <ac:chgData name="Maks Sienkiewicz" userId="9288fda9c3ac4f0e" providerId="LiveId" clId="{C01CBFBF-4582-4477-9055-B676897E4AE4}" dt="2020-04-20T22:34:01.169" v="760" actId="478"/>
          <ac:picMkLst>
            <pc:docMk/>
            <pc:sldMk cId="520189069" sldId="555"/>
            <ac:picMk id="10243" creationId="{D838793B-81F1-4D87-8EFA-BEAAC022BFB3}"/>
          </ac:picMkLst>
        </pc:picChg>
        <pc:picChg chg="add del mod">
          <ac:chgData name="Maks Sienkiewicz" userId="9288fda9c3ac4f0e" providerId="LiveId" clId="{C01CBFBF-4582-4477-9055-B676897E4AE4}" dt="2020-04-20T22:34:01.595" v="761" actId="478"/>
          <ac:picMkLst>
            <pc:docMk/>
            <pc:sldMk cId="520189069" sldId="555"/>
            <ac:picMk id="10244" creationId="{AD997087-D666-4E90-A36F-F893603573CC}"/>
          </ac:picMkLst>
        </pc:picChg>
        <pc:picChg chg="add del">
          <ac:chgData name="Maks Sienkiewicz" userId="9288fda9c3ac4f0e" providerId="LiveId" clId="{C01CBFBF-4582-4477-9055-B676897E4AE4}" dt="2020-04-20T22:34:44.575" v="772"/>
          <ac:picMkLst>
            <pc:docMk/>
            <pc:sldMk cId="520189069" sldId="555"/>
            <ac:picMk id="10245" creationId="{CECDB080-1E4A-44FB-8261-6A5721BE3AA6}"/>
          </ac:picMkLst>
        </pc:picChg>
        <pc:picChg chg="add del">
          <ac:chgData name="Maks Sienkiewicz" userId="9288fda9c3ac4f0e" providerId="LiveId" clId="{C01CBFBF-4582-4477-9055-B676897E4AE4}" dt="2020-04-20T22:34:44.575" v="772"/>
          <ac:picMkLst>
            <pc:docMk/>
            <pc:sldMk cId="520189069" sldId="555"/>
            <ac:picMk id="10246" creationId="{50BF5EA1-B4E8-4CA5-B903-4EB082243746}"/>
          </ac:picMkLst>
        </pc:picChg>
        <pc:picChg chg="add del">
          <ac:chgData name="Maks Sienkiewicz" userId="9288fda9c3ac4f0e" providerId="LiveId" clId="{C01CBFBF-4582-4477-9055-B676897E4AE4}" dt="2020-04-20T22:34:44.575" v="772"/>
          <ac:picMkLst>
            <pc:docMk/>
            <pc:sldMk cId="520189069" sldId="555"/>
            <ac:picMk id="10247" creationId="{387A392F-6531-42F8-9CB0-52E0C50FC7DA}"/>
          </ac:picMkLst>
        </pc:picChg>
        <pc:picChg chg="add del">
          <ac:chgData name="Maks Sienkiewicz" userId="9288fda9c3ac4f0e" providerId="LiveId" clId="{C01CBFBF-4582-4477-9055-B676897E4AE4}" dt="2020-04-20T22:34:44.575" v="772"/>
          <ac:picMkLst>
            <pc:docMk/>
            <pc:sldMk cId="520189069" sldId="555"/>
            <ac:picMk id="10248" creationId="{574BF29A-B16B-4FF9-843A-73C1BFF491EC}"/>
          </ac:picMkLst>
        </pc:picChg>
        <pc:picChg chg="add del">
          <ac:chgData name="Maks Sienkiewicz" userId="9288fda9c3ac4f0e" providerId="LiveId" clId="{C01CBFBF-4582-4477-9055-B676897E4AE4}" dt="2020-04-20T22:35:06.594" v="777" actId="478"/>
          <ac:picMkLst>
            <pc:docMk/>
            <pc:sldMk cId="520189069" sldId="555"/>
            <ac:picMk id="10249" creationId="{B30F785D-AC77-48D8-BD70-1890EBB9835A}"/>
          </ac:picMkLst>
        </pc:picChg>
        <pc:picChg chg="add del">
          <ac:chgData name="Maks Sienkiewicz" userId="9288fda9c3ac4f0e" providerId="LiveId" clId="{C01CBFBF-4582-4477-9055-B676897E4AE4}" dt="2020-04-20T22:35:07.115" v="778" actId="478"/>
          <ac:picMkLst>
            <pc:docMk/>
            <pc:sldMk cId="520189069" sldId="555"/>
            <ac:picMk id="10250" creationId="{40E0850D-DDC3-4D4D-9EA7-B5FA90BA6953}"/>
          </ac:picMkLst>
        </pc:picChg>
        <pc:picChg chg="add del">
          <ac:chgData name="Maks Sienkiewicz" userId="9288fda9c3ac4f0e" providerId="LiveId" clId="{C01CBFBF-4582-4477-9055-B676897E4AE4}" dt="2020-04-20T22:35:07.696" v="779" actId="478"/>
          <ac:picMkLst>
            <pc:docMk/>
            <pc:sldMk cId="520189069" sldId="555"/>
            <ac:picMk id="10251" creationId="{1F589FE7-F45C-42FA-87EC-E98D06CC6B24}"/>
          </ac:picMkLst>
        </pc:picChg>
        <pc:picChg chg="add del">
          <ac:chgData name="Maks Sienkiewicz" userId="9288fda9c3ac4f0e" providerId="LiveId" clId="{C01CBFBF-4582-4477-9055-B676897E4AE4}" dt="2020-04-20T22:35:08.180" v="780" actId="478"/>
          <ac:picMkLst>
            <pc:docMk/>
            <pc:sldMk cId="520189069" sldId="555"/>
            <ac:picMk id="10252" creationId="{6B3CB16E-B93E-44CB-802F-04E039547029}"/>
          </ac:picMkLst>
        </pc:picChg>
        <pc:picChg chg="add del">
          <ac:chgData name="Maks Sienkiewicz" userId="9288fda9c3ac4f0e" providerId="LiveId" clId="{C01CBFBF-4582-4477-9055-B676897E4AE4}" dt="2020-04-20T22:35:44.253" v="789"/>
          <ac:picMkLst>
            <pc:docMk/>
            <pc:sldMk cId="520189069" sldId="555"/>
            <ac:picMk id="10253" creationId="{E8EB2133-5F3A-4947-9477-1A8857242611}"/>
          </ac:picMkLst>
        </pc:picChg>
        <pc:picChg chg="add del">
          <ac:chgData name="Maks Sienkiewicz" userId="9288fda9c3ac4f0e" providerId="LiveId" clId="{C01CBFBF-4582-4477-9055-B676897E4AE4}" dt="2020-04-20T22:35:44.253" v="789"/>
          <ac:picMkLst>
            <pc:docMk/>
            <pc:sldMk cId="520189069" sldId="555"/>
            <ac:picMk id="10254" creationId="{B32D20F9-C40D-4C7E-916B-4D91689CB567}"/>
          </ac:picMkLst>
        </pc:picChg>
        <pc:picChg chg="add del">
          <ac:chgData name="Maks Sienkiewicz" userId="9288fda9c3ac4f0e" providerId="LiveId" clId="{C01CBFBF-4582-4477-9055-B676897E4AE4}" dt="2020-04-20T22:35:44.253" v="789"/>
          <ac:picMkLst>
            <pc:docMk/>
            <pc:sldMk cId="520189069" sldId="555"/>
            <ac:picMk id="10255" creationId="{2017AD29-9882-4660-9E26-DA896F3DB076}"/>
          </ac:picMkLst>
        </pc:picChg>
        <pc:picChg chg="add del">
          <ac:chgData name="Maks Sienkiewicz" userId="9288fda9c3ac4f0e" providerId="LiveId" clId="{C01CBFBF-4582-4477-9055-B676897E4AE4}" dt="2020-04-20T22:35:44.253" v="789"/>
          <ac:picMkLst>
            <pc:docMk/>
            <pc:sldMk cId="520189069" sldId="555"/>
            <ac:picMk id="10256" creationId="{F8C6E553-E9A6-4CF4-AFF2-635A40F33339}"/>
          </ac:picMkLst>
        </pc:picChg>
      </pc:sldChg>
      <pc:sldChg chg="addSp modSp add mod">
        <pc:chgData name="Maks Sienkiewicz" userId="9288fda9c3ac4f0e" providerId="LiveId" clId="{C01CBFBF-4582-4477-9055-B676897E4AE4}" dt="2020-05-10T23:20:22.918" v="2758" actId="20577"/>
        <pc:sldMkLst>
          <pc:docMk/>
          <pc:sldMk cId="639903239" sldId="556"/>
        </pc:sldMkLst>
        <pc:spChg chg="add mod">
          <ac:chgData name="Maks Sienkiewicz" userId="9288fda9c3ac4f0e" providerId="LiveId" clId="{C01CBFBF-4582-4477-9055-B676897E4AE4}" dt="2020-05-10T23:20:22.918" v="2758" actId="20577"/>
          <ac:spMkLst>
            <pc:docMk/>
            <pc:sldMk cId="639903239" sldId="556"/>
            <ac:spMk id="2" creationId="{0C0C7A9B-72D3-4577-9695-BFDFA8AF89C9}"/>
          </ac:spMkLst>
        </pc:spChg>
        <pc:spChg chg="mod">
          <ac:chgData name="Maks Sienkiewicz" userId="9288fda9c3ac4f0e" providerId="LiveId" clId="{C01CBFBF-4582-4477-9055-B676897E4AE4}" dt="2020-04-21T13:48:43.372" v="1144"/>
          <ac:spMkLst>
            <pc:docMk/>
            <pc:sldMk cId="639903239" sldId="556"/>
            <ac:spMk id="4" creationId="{FB33769B-CC87-4FE8-A9F5-6F17CEC7B6B5}"/>
          </ac:spMkLst>
        </pc:spChg>
        <pc:spChg chg="add mod">
          <ac:chgData name="Maks Sienkiewicz" userId="9288fda9c3ac4f0e" providerId="LiveId" clId="{C01CBFBF-4582-4477-9055-B676897E4AE4}" dt="2020-04-20T22:39:16.902" v="847" actId="20577"/>
          <ac:spMkLst>
            <pc:docMk/>
            <pc:sldMk cId="639903239" sldId="556"/>
            <ac:spMk id="6" creationId="{74ACEFF1-02D5-4911-9C89-9D2A2271A2CD}"/>
          </ac:spMkLst>
        </pc:spChg>
        <pc:picChg chg="add mod">
          <ac:chgData name="Maks Sienkiewicz" userId="9288fda9c3ac4f0e" providerId="LiveId" clId="{C01CBFBF-4582-4477-9055-B676897E4AE4}" dt="2020-04-20T22:38:57.112" v="841" actId="1076"/>
          <ac:picMkLst>
            <pc:docMk/>
            <pc:sldMk cId="639903239" sldId="556"/>
            <ac:picMk id="5" creationId="{F212C554-FDD9-4B39-BB6E-7F7C30D7FB11}"/>
          </ac:picMkLst>
        </pc:picChg>
      </pc:sldChg>
      <pc:sldChg chg="addSp delSp modSp add mod">
        <pc:chgData name="Maks Sienkiewicz" userId="9288fda9c3ac4f0e" providerId="LiveId" clId="{C01CBFBF-4582-4477-9055-B676897E4AE4}" dt="2020-05-10T23:21:52.690" v="2759" actId="114"/>
        <pc:sldMkLst>
          <pc:docMk/>
          <pc:sldMk cId="966155669" sldId="557"/>
        </pc:sldMkLst>
        <pc:spChg chg="del">
          <ac:chgData name="Maks Sienkiewicz" userId="9288fda9c3ac4f0e" providerId="LiveId" clId="{C01CBFBF-4582-4477-9055-B676897E4AE4}" dt="2020-04-20T22:40:12.267" v="850" actId="478"/>
          <ac:spMkLst>
            <pc:docMk/>
            <pc:sldMk cId="966155669" sldId="557"/>
            <ac:spMk id="2" creationId="{0C0C7A9B-72D3-4577-9695-BFDFA8AF89C9}"/>
          </ac:spMkLst>
        </pc:spChg>
        <pc:spChg chg="add mod">
          <ac:chgData name="Maks Sienkiewicz" userId="9288fda9c3ac4f0e" providerId="LiveId" clId="{C01CBFBF-4582-4477-9055-B676897E4AE4}" dt="2020-05-10T21:19:57.323" v="2694" actId="20577"/>
          <ac:spMkLst>
            <pc:docMk/>
            <pc:sldMk cId="966155669" sldId="557"/>
            <ac:spMk id="2" creationId="{EC74DC04-30A8-4741-A4E3-1D340733FFC0}"/>
          </ac:spMkLst>
        </pc:spChg>
        <pc:spChg chg="mod">
          <ac:chgData name="Maks Sienkiewicz" userId="9288fda9c3ac4f0e" providerId="LiveId" clId="{C01CBFBF-4582-4477-9055-B676897E4AE4}" dt="2020-04-21T13:48:39.933" v="1143"/>
          <ac:spMkLst>
            <pc:docMk/>
            <pc:sldMk cId="966155669" sldId="557"/>
            <ac:spMk id="4" creationId="{FB33769B-CC87-4FE8-A9F5-6F17CEC7B6B5}"/>
          </ac:spMkLst>
        </pc:spChg>
        <pc:spChg chg="add mod">
          <ac:chgData name="Maks Sienkiewicz" userId="9288fda9c3ac4f0e" providerId="LiveId" clId="{C01CBFBF-4582-4477-9055-B676897E4AE4}" dt="2020-04-21T13:03:41.694" v="908" actId="1076"/>
          <ac:spMkLst>
            <pc:docMk/>
            <pc:sldMk cId="966155669" sldId="557"/>
            <ac:spMk id="5" creationId="{97446A45-BD0F-44D7-A492-7839F5F8FAEF}"/>
          </ac:spMkLst>
        </pc:spChg>
        <pc:spChg chg="del">
          <ac:chgData name="Maks Sienkiewicz" userId="9288fda9c3ac4f0e" providerId="LiveId" clId="{C01CBFBF-4582-4477-9055-B676897E4AE4}" dt="2020-04-20T22:40:13.631" v="851" actId="478"/>
          <ac:spMkLst>
            <pc:docMk/>
            <pc:sldMk cId="966155669" sldId="557"/>
            <ac:spMk id="6" creationId="{74ACEFF1-02D5-4911-9C89-9D2A2271A2CD}"/>
          </ac:spMkLst>
        </pc:spChg>
        <pc:spChg chg="add mod">
          <ac:chgData name="Maks Sienkiewicz" userId="9288fda9c3ac4f0e" providerId="LiveId" clId="{C01CBFBF-4582-4477-9055-B676897E4AE4}" dt="2020-05-10T23:21:52.690" v="2759" actId="114"/>
          <ac:spMkLst>
            <pc:docMk/>
            <pc:sldMk cId="966155669" sldId="557"/>
            <ac:spMk id="6" creationId="{76BA6F73-3422-4893-A360-61B9FABAD0CD}"/>
          </ac:spMkLst>
        </pc:spChg>
        <pc:spChg chg="add mod">
          <ac:chgData name="Maks Sienkiewicz" userId="9288fda9c3ac4f0e" providerId="LiveId" clId="{C01CBFBF-4582-4477-9055-B676897E4AE4}" dt="2020-04-21T13:03:37.995" v="906" actId="1076"/>
          <ac:spMkLst>
            <pc:docMk/>
            <pc:sldMk cId="966155669" sldId="557"/>
            <ac:spMk id="7" creationId="{1612604F-D32B-4D83-BB5C-621608DBE757}"/>
          </ac:spMkLst>
        </pc:spChg>
        <pc:spChg chg="add mod">
          <ac:chgData name="Maks Sienkiewicz" userId="9288fda9c3ac4f0e" providerId="LiveId" clId="{C01CBFBF-4582-4477-9055-B676897E4AE4}" dt="2020-05-10T21:20:15.663" v="2699" actId="20577"/>
          <ac:spMkLst>
            <pc:docMk/>
            <pc:sldMk cId="966155669" sldId="557"/>
            <ac:spMk id="8" creationId="{7634BB8C-F017-4A95-8743-700BAED42149}"/>
          </ac:spMkLst>
        </pc:spChg>
        <pc:spChg chg="add mod">
          <ac:chgData name="Maks Sienkiewicz" userId="9288fda9c3ac4f0e" providerId="LiveId" clId="{C01CBFBF-4582-4477-9055-B676897E4AE4}" dt="2020-04-21T13:03:34.012" v="904" actId="1076"/>
          <ac:spMkLst>
            <pc:docMk/>
            <pc:sldMk cId="966155669" sldId="557"/>
            <ac:spMk id="9" creationId="{9374EA41-E643-4085-85C3-3353C0D935B0}"/>
          </ac:spMkLst>
        </pc:spChg>
        <pc:picChg chg="del">
          <ac:chgData name="Maks Sienkiewicz" userId="9288fda9c3ac4f0e" providerId="LiveId" clId="{C01CBFBF-4582-4477-9055-B676897E4AE4}" dt="2020-04-20T22:40:11.326" v="849" actId="478"/>
          <ac:picMkLst>
            <pc:docMk/>
            <pc:sldMk cId="966155669" sldId="557"/>
            <ac:picMk id="5" creationId="{F212C554-FDD9-4B39-BB6E-7F7C30D7FB11}"/>
          </ac:picMkLst>
        </pc:picChg>
      </pc:sldChg>
      <pc:sldChg chg="addSp modSp add mod">
        <pc:chgData name="Maks Sienkiewicz" userId="9288fda9c3ac4f0e" providerId="LiveId" clId="{C01CBFBF-4582-4477-9055-B676897E4AE4}" dt="2020-05-10T23:22:55.463" v="2766" actId="2711"/>
        <pc:sldMkLst>
          <pc:docMk/>
          <pc:sldMk cId="3998263597" sldId="558"/>
        </pc:sldMkLst>
        <pc:spChg chg="add mod">
          <ac:chgData name="Maks Sienkiewicz" userId="9288fda9c3ac4f0e" providerId="LiveId" clId="{C01CBFBF-4582-4477-9055-B676897E4AE4}" dt="2020-04-21T13:06:43.760" v="948" actId="2711"/>
          <ac:spMkLst>
            <pc:docMk/>
            <pc:sldMk cId="3998263597" sldId="558"/>
            <ac:spMk id="2" creationId="{A8317829-2716-4FDE-B327-0ECF5BE90D8B}"/>
          </ac:spMkLst>
        </pc:spChg>
        <pc:spChg chg="mod">
          <ac:chgData name="Maks Sienkiewicz" userId="9288fda9c3ac4f0e" providerId="LiveId" clId="{C01CBFBF-4582-4477-9055-B676897E4AE4}" dt="2020-04-21T13:48:36.980" v="1142"/>
          <ac:spMkLst>
            <pc:docMk/>
            <pc:sldMk cId="3998263597" sldId="558"/>
            <ac:spMk id="4" creationId="{FB33769B-CC87-4FE8-A9F5-6F17CEC7B6B5}"/>
          </ac:spMkLst>
        </pc:spChg>
        <pc:spChg chg="add mod">
          <ac:chgData name="Maks Sienkiewicz" userId="9288fda9c3ac4f0e" providerId="LiveId" clId="{C01CBFBF-4582-4477-9055-B676897E4AE4}" dt="2020-05-10T23:22:55.463" v="2766" actId="2711"/>
          <ac:spMkLst>
            <pc:docMk/>
            <pc:sldMk cId="3998263597" sldId="558"/>
            <ac:spMk id="5" creationId="{B2A764D3-1940-45AF-853C-F7F9C0962517}"/>
          </ac:spMkLst>
        </pc:spChg>
        <pc:spChg chg="add mod">
          <ac:chgData name="Maks Sienkiewicz" userId="9288fda9c3ac4f0e" providerId="LiveId" clId="{C01CBFBF-4582-4477-9055-B676897E4AE4}" dt="2020-05-10T21:20:30.737" v="2702" actId="20577"/>
          <ac:spMkLst>
            <pc:docMk/>
            <pc:sldMk cId="3998263597" sldId="558"/>
            <ac:spMk id="6" creationId="{44B20C3F-3786-4E74-B9E1-05C53B4C1DBD}"/>
          </ac:spMkLst>
        </pc:spChg>
        <pc:spChg chg="add mod">
          <ac:chgData name="Maks Sienkiewicz" userId="9288fda9c3ac4f0e" providerId="LiveId" clId="{C01CBFBF-4582-4477-9055-B676897E4AE4}" dt="2020-04-21T13:06:28.714" v="946" actId="1076"/>
          <ac:spMkLst>
            <pc:docMk/>
            <pc:sldMk cId="3998263597" sldId="558"/>
            <ac:spMk id="7" creationId="{7D073822-13E4-4DAB-8C52-125C2FEE243A}"/>
          </ac:spMkLst>
        </pc:spChg>
        <pc:spChg chg="add mod">
          <ac:chgData name="Maks Sienkiewicz" userId="9288fda9c3ac4f0e" providerId="LiveId" clId="{C01CBFBF-4582-4477-9055-B676897E4AE4}" dt="2020-05-10T23:22:03.252" v="2760" actId="20577"/>
          <ac:spMkLst>
            <pc:docMk/>
            <pc:sldMk cId="3998263597" sldId="558"/>
            <ac:spMk id="8" creationId="{2EACF03D-87DA-447B-BA48-CA7B714A0C7D}"/>
          </ac:spMkLst>
        </pc:spChg>
        <pc:spChg chg="add mod">
          <ac:chgData name="Maks Sienkiewicz" userId="9288fda9c3ac4f0e" providerId="LiveId" clId="{C01CBFBF-4582-4477-9055-B676897E4AE4}" dt="2020-05-10T23:22:36.016" v="2764" actId="2711"/>
          <ac:spMkLst>
            <pc:docMk/>
            <pc:sldMk cId="3998263597" sldId="558"/>
            <ac:spMk id="9" creationId="{A9319007-3975-48D0-B153-16A54028AFAC}"/>
          </ac:spMkLst>
        </pc:spChg>
      </pc:sldChg>
      <pc:sldChg chg="addSp delSp modSp add mod">
        <pc:chgData name="Maks Sienkiewicz" userId="9288fda9c3ac4f0e" providerId="LiveId" clId="{C01CBFBF-4582-4477-9055-B676897E4AE4}" dt="2020-04-21T13:48:33.677" v="1141"/>
        <pc:sldMkLst>
          <pc:docMk/>
          <pc:sldMk cId="3799860751" sldId="559"/>
        </pc:sldMkLst>
        <pc:spChg chg="add mod">
          <ac:chgData name="Maks Sienkiewicz" userId="9288fda9c3ac4f0e" providerId="LiveId" clId="{C01CBFBF-4582-4477-9055-B676897E4AE4}" dt="2020-04-21T13:09:30.039" v="977" actId="2711"/>
          <ac:spMkLst>
            <pc:docMk/>
            <pc:sldMk cId="3799860751" sldId="559"/>
            <ac:spMk id="2" creationId="{2B15BA8F-6839-48B4-AD78-A411B93DA15A}"/>
          </ac:spMkLst>
        </pc:spChg>
        <pc:spChg chg="mod">
          <ac:chgData name="Maks Sienkiewicz" userId="9288fda9c3ac4f0e" providerId="LiveId" clId="{C01CBFBF-4582-4477-9055-B676897E4AE4}" dt="2020-04-21T13:48:33.677" v="1141"/>
          <ac:spMkLst>
            <pc:docMk/>
            <pc:sldMk cId="3799860751" sldId="559"/>
            <ac:spMk id="4" creationId="{FB33769B-CC87-4FE8-A9F5-6F17CEC7B6B5}"/>
          </ac:spMkLst>
        </pc:spChg>
        <pc:spChg chg="add del mod">
          <ac:chgData name="Maks Sienkiewicz" userId="9288fda9c3ac4f0e" providerId="LiveId" clId="{C01CBFBF-4582-4477-9055-B676897E4AE4}" dt="2020-04-21T13:07:56.431" v="957" actId="478"/>
          <ac:spMkLst>
            <pc:docMk/>
            <pc:sldMk cId="3799860751" sldId="559"/>
            <ac:spMk id="5" creationId="{6398C941-8A0B-46A4-9DE4-DE4E012D5AE6}"/>
          </ac:spMkLst>
        </pc:spChg>
        <pc:spChg chg="add del">
          <ac:chgData name="Maks Sienkiewicz" userId="9288fda9c3ac4f0e" providerId="LiveId" clId="{C01CBFBF-4582-4477-9055-B676897E4AE4}" dt="2020-04-21T13:08:16.018" v="959" actId="478"/>
          <ac:spMkLst>
            <pc:docMk/>
            <pc:sldMk cId="3799860751" sldId="559"/>
            <ac:spMk id="6" creationId="{09D65CF6-9797-4886-A949-40A3A3C074AE}"/>
          </ac:spMkLst>
        </pc:spChg>
        <pc:spChg chg="add mod">
          <ac:chgData name="Maks Sienkiewicz" userId="9288fda9c3ac4f0e" providerId="LiveId" clId="{C01CBFBF-4582-4477-9055-B676897E4AE4}" dt="2020-04-21T13:09:13.263" v="972" actId="14100"/>
          <ac:spMkLst>
            <pc:docMk/>
            <pc:sldMk cId="3799860751" sldId="559"/>
            <ac:spMk id="7" creationId="{C4654F0A-E8DE-403A-AEE5-BB5D3D309D18}"/>
          </ac:spMkLst>
        </pc:spChg>
        <pc:spChg chg="add mod">
          <ac:chgData name="Maks Sienkiewicz" userId="9288fda9c3ac4f0e" providerId="LiveId" clId="{C01CBFBF-4582-4477-9055-B676897E4AE4}" dt="2020-04-21T13:09:30.039" v="977" actId="2711"/>
          <ac:spMkLst>
            <pc:docMk/>
            <pc:sldMk cId="3799860751" sldId="559"/>
            <ac:spMk id="8" creationId="{4DA42FB3-A5BA-4EA5-8DC6-53271B0FFB34}"/>
          </ac:spMkLst>
        </pc:spChg>
        <pc:spChg chg="add mod">
          <ac:chgData name="Maks Sienkiewicz" userId="9288fda9c3ac4f0e" providerId="LiveId" clId="{C01CBFBF-4582-4477-9055-B676897E4AE4}" dt="2020-04-21T13:09:17.232" v="974" actId="120"/>
          <ac:spMkLst>
            <pc:docMk/>
            <pc:sldMk cId="3799860751" sldId="559"/>
            <ac:spMk id="9" creationId="{DEE9A913-B632-4BA7-9AB6-306ADC3D5114}"/>
          </ac:spMkLst>
        </pc:spChg>
      </pc:sldChg>
      <pc:sldChg chg="addSp modSp add mod">
        <pc:chgData name="Maks Sienkiewicz" userId="9288fda9c3ac4f0e" providerId="LiveId" clId="{C01CBFBF-4582-4477-9055-B676897E4AE4}" dt="2020-05-10T21:20:42.110" v="2703" actId="114"/>
        <pc:sldMkLst>
          <pc:docMk/>
          <pc:sldMk cId="3820690124" sldId="560"/>
        </pc:sldMkLst>
        <pc:spChg chg="add mod">
          <ac:chgData name="Maks Sienkiewicz" userId="9288fda9c3ac4f0e" providerId="LiveId" clId="{C01CBFBF-4582-4477-9055-B676897E4AE4}" dt="2020-05-10T21:20:42.110" v="2703" actId="114"/>
          <ac:spMkLst>
            <pc:docMk/>
            <pc:sldMk cId="3820690124" sldId="560"/>
            <ac:spMk id="2" creationId="{93F88EA2-E152-46F6-9457-1CE73C246300}"/>
          </ac:spMkLst>
        </pc:spChg>
        <pc:spChg chg="mod">
          <ac:chgData name="Maks Sienkiewicz" userId="9288fda9c3ac4f0e" providerId="LiveId" clId="{C01CBFBF-4582-4477-9055-B676897E4AE4}" dt="2020-04-21T13:48:29.298" v="1140"/>
          <ac:spMkLst>
            <pc:docMk/>
            <pc:sldMk cId="3820690124" sldId="560"/>
            <ac:spMk id="4" creationId="{FB33769B-CC87-4FE8-A9F5-6F17CEC7B6B5}"/>
          </ac:spMkLst>
        </pc:spChg>
        <pc:spChg chg="add mod">
          <ac:chgData name="Maks Sienkiewicz" userId="9288fda9c3ac4f0e" providerId="LiveId" clId="{C01CBFBF-4582-4477-9055-B676897E4AE4}" dt="2020-04-21T13:41:11.949" v="1011" actId="1076"/>
          <ac:spMkLst>
            <pc:docMk/>
            <pc:sldMk cId="3820690124" sldId="560"/>
            <ac:spMk id="5" creationId="{8D05CBE4-3D5D-4E27-A421-5C399D091079}"/>
          </ac:spMkLst>
        </pc:spChg>
      </pc:sldChg>
      <pc:sldChg chg="addSp modSp add mod">
        <pc:chgData name="Maks Sienkiewicz" userId="9288fda9c3ac4f0e" providerId="LiveId" clId="{C01CBFBF-4582-4477-9055-B676897E4AE4}" dt="2020-05-10T23:23:30.014" v="2772" actId="114"/>
        <pc:sldMkLst>
          <pc:docMk/>
          <pc:sldMk cId="767000132" sldId="561"/>
        </pc:sldMkLst>
        <pc:spChg chg="add mod">
          <ac:chgData name="Maks Sienkiewicz" userId="9288fda9c3ac4f0e" providerId="LiveId" clId="{C01CBFBF-4582-4477-9055-B676897E4AE4}" dt="2020-04-21T13:41:53.970" v="1023" actId="2711"/>
          <ac:spMkLst>
            <pc:docMk/>
            <pc:sldMk cId="767000132" sldId="561"/>
            <ac:spMk id="2" creationId="{19C5AFA5-CE47-46D5-8E9A-EB9D8BCCB502}"/>
          </ac:spMkLst>
        </pc:spChg>
        <pc:spChg chg="mod">
          <ac:chgData name="Maks Sienkiewicz" userId="9288fda9c3ac4f0e" providerId="LiveId" clId="{C01CBFBF-4582-4477-9055-B676897E4AE4}" dt="2020-04-21T13:48:26.939" v="1139"/>
          <ac:spMkLst>
            <pc:docMk/>
            <pc:sldMk cId="767000132" sldId="561"/>
            <ac:spMk id="4" creationId="{FB33769B-CC87-4FE8-A9F5-6F17CEC7B6B5}"/>
          </ac:spMkLst>
        </pc:spChg>
        <pc:spChg chg="add mod">
          <ac:chgData name="Maks Sienkiewicz" userId="9288fda9c3ac4f0e" providerId="LiveId" clId="{C01CBFBF-4582-4477-9055-B676897E4AE4}" dt="2020-05-10T23:23:30.014" v="2772" actId="114"/>
          <ac:spMkLst>
            <pc:docMk/>
            <pc:sldMk cId="767000132" sldId="561"/>
            <ac:spMk id="6" creationId="{0E9C3CE1-1B53-4036-AE4D-BBE2717657F7}"/>
          </ac:spMkLst>
        </pc:spChg>
        <pc:spChg chg="add mod">
          <ac:chgData name="Maks Sienkiewicz" userId="9288fda9c3ac4f0e" providerId="LiveId" clId="{C01CBFBF-4582-4477-9055-B676897E4AE4}" dt="2020-05-10T23:23:13.974" v="2767" actId="20577"/>
          <ac:spMkLst>
            <pc:docMk/>
            <pc:sldMk cId="767000132" sldId="561"/>
            <ac:spMk id="7" creationId="{1A8338F9-944A-40A4-8388-83548565C903}"/>
          </ac:spMkLst>
        </pc:spChg>
        <pc:spChg chg="add mod">
          <ac:chgData name="Maks Sienkiewicz" userId="9288fda9c3ac4f0e" providerId="LiveId" clId="{C01CBFBF-4582-4477-9055-B676897E4AE4}" dt="2020-04-21T13:44:05.093" v="1050" actId="1076"/>
          <ac:spMkLst>
            <pc:docMk/>
            <pc:sldMk cId="767000132" sldId="561"/>
            <ac:spMk id="8" creationId="{D23E2004-2002-4FB8-B7F6-A4B5CB70A5AA}"/>
          </ac:spMkLst>
        </pc:spChg>
        <pc:spChg chg="add mod">
          <ac:chgData name="Maks Sienkiewicz" userId="9288fda9c3ac4f0e" providerId="LiveId" clId="{C01CBFBF-4582-4477-9055-B676897E4AE4}" dt="2020-04-21T13:44:00.873" v="1049" actId="2711"/>
          <ac:spMkLst>
            <pc:docMk/>
            <pc:sldMk cId="767000132" sldId="561"/>
            <ac:spMk id="9" creationId="{8C25671E-D5AD-4907-BEE9-302F8CA625EF}"/>
          </ac:spMkLst>
        </pc:spChg>
        <pc:picChg chg="add mod">
          <ac:chgData name="Maks Sienkiewicz" userId="9288fda9c3ac4f0e" providerId="LiveId" clId="{C01CBFBF-4582-4477-9055-B676897E4AE4}" dt="2020-04-21T13:42:14.106" v="1027" actId="14100"/>
          <ac:picMkLst>
            <pc:docMk/>
            <pc:sldMk cId="767000132" sldId="561"/>
            <ac:picMk id="5" creationId="{02A60ADD-E2F4-4B9C-BA6E-8A5E9EC01FBF}"/>
          </ac:picMkLst>
        </pc:picChg>
      </pc:sldChg>
      <pc:sldChg chg="addSp delSp modSp add mod">
        <pc:chgData name="Maks Sienkiewicz" userId="9288fda9c3ac4f0e" providerId="LiveId" clId="{C01CBFBF-4582-4477-9055-B676897E4AE4}" dt="2020-05-11T00:03:11.208" v="2779" actId="14826"/>
        <pc:sldMkLst>
          <pc:docMk/>
          <pc:sldMk cId="4077874184" sldId="562"/>
        </pc:sldMkLst>
        <pc:spChg chg="add mod">
          <ac:chgData name="Maks Sienkiewicz" userId="9288fda9c3ac4f0e" providerId="LiveId" clId="{C01CBFBF-4582-4477-9055-B676897E4AE4}" dt="2020-04-21T13:46:06.647" v="1073" actId="20577"/>
          <ac:spMkLst>
            <pc:docMk/>
            <pc:sldMk cId="4077874184" sldId="562"/>
            <ac:spMk id="2" creationId="{CD0783FA-D7A7-4A39-945E-0C77CCDB4C13}"/>
          </ac:spMkLst>
        </pc:spChg>
        <pc:spChg chg="mod">
          <ac:chgData name="Maks Sienkiewicz" userId="9288fda9c3ac4f0e" providerId="LiveId" clId="{C01CBFBF-4582-4477-9055-B676897E4AE4}" dt="2020-04-21T13:48:22.010" v="1138" actId="20577"/>
          <ac:spMkLst>
            <pc:docMk/>
            <pc:sldMk cId="4077874184" sldId="562"/>
            <ac:spMk id="4" creationId="{FB33769B-CC87-4FE8-A9F5-6F17CEC7B6B5}"/>
          </ac:spMkLst>
        </pc:spChg>
        <pc:spChg chg="add mod">
          <ac:chgData name="Maks Sienkiewicz" userId="9288fda9c3ac4f0e" providerId="LiveId" clId="{C01CBFBF-4582-4477-9055-B676897E4AE4}" dt="2020-04-21T13:46:04.777" v="1072" actId="20577"/>
          <ac:spMkLst>
            <pc:docMk/>
            <pc:sldMk cId="4077874184" sldId="562"/>
            <ac:spMk id="6" creationId="{3E37AB36-91E9-4C8C-A89C-C4B293F67B72}"/>
          </ac:spMkLst>
        </pc:spChg>
        <pc:spChg chg="add mod">
          <ac:chgData name="Maks Sienkiewicz" userId="9288fda9c3ac4f0e" providerId="LiveId" clId="{C01CBFBF-4582-4477-9055-B676897E4AE4}" dt="2020-04-21T13:45:39.240" v="1071" actId="2711"/>
          <ac:spMkLst>
            <pc:docMk/>
            <pc:sldMk cId="4077874184" sldId="562"/>
            <ac:spMk id="8" creationId="{7CB44864-C967-4085-984D-8A93DF53AEF3}"/>
          </ac:spMkLst>
        </pc:spChg>
        <pc:spChg chg="add del">
          <ac:chgData name="Maks Sienkiewicz" userId="9288fda9c3ac4f0e" providerId="LiveId" clId="{C01CBFBF-4582-4477-9055-B676897E4AE4}" dt="2020-04-21T13:48:17.082" v="1128"/>
          <ac:spMkLst>
            <pc:docMk/>
            <pc:sldMk cId="4077874184" sldId="562"/>
            <ac:spMk id="9" creationId="{6A262448-7A07-4E6F-982D-38EECB269989}"/>
          </ac:spMkLst>
        </pc:spChg>
        <pc:spChg chg="add del">
          <ac:chgData name="Maks Sienkiewicz" userId="9288fda9c3ac4f0e" providerId="LiveId" clId="{C01CBFBF-4582-4477-9055-B676897E4AE4}" dt="2020-04-21T13:48:19.361" v="1130"/>
          <ac:spMkLst>
            <pc:docMk/>
            <pc:sldMk cId="4077874184" sldId="562"/>
            <ac:spMk id="10" creationId="{82584110-8A75-4ABD-BCB0-76245DA880E2}"/>
          </ac:spMkLst>
        </pc:spChg>
        <pc:picChg chg="add mod">
          <ac:chgData name="Maks Sienkiewicz" userId="9288fda9c3ac4f0e" providerId="LiveId" clId="{C01CBFBF-4582-4477-9055-B676897E4AE4}" dt="2020-05-11T00:03:11.208" v="2779" actId="14826"/>
          <ac:picMkLst>
            <pc:docMk/>
            <pc:sldMk cId="4077874184" sldId="562"/>
            <ac:picMk id="5" creationId="{73E96DB3-3047-4250-BEB9-3D45B0A04CB8}"/>
          </ac:picMkLst>
        </pc:picChg>
        <pc:picChg chg="add mod">
          <ac:chgData name="Maks Sienkiewicz" userId="9288fda9c3ac4f0e" providerId="LiveId" clId="{C01CBFBF-4582-4477-9055-B676897E4AE4}" dt="2020-04-21T13:45:14.556" v="1066" actId="1076"/>
          <ac:picMkLst>
            <pc:docMk/>
            <pc:sldMk cId="4077874184" sldId="562"/>
            <ac:picMk id="7" creationId="{7EC6FDC1-2919-4219-89C4-01820514BB95}"/>
          </ac:picMkLst>
        </pc:picChg>
      </pc:sldChg>
      <pc:sldChg chg="addSp modSp add mod">
        <pc:chgData name="Maks Sienkiewicz" userId="9288fda9c3ac4f0e" providerId="LiveId" clId="{C01CBFBF-4582-4477-9055-B676897E4AE4}" dt="2020-05-18T19:09:57.654" v="3037" actId="113"/>
        <pc:sldMkLst>
          <pc:docMk/>
          <pc:sldMk cId="756095563" sldId="563"/>
        </pc:sldMkLst>
        <pc:spChg chg="add mod">
          <ac:chgData name="Maks Sienkiewicz" userId="9288fda9c3ac4f0e" providerId="LiveId" clId="{C01CBFBF-4582-4477-9055-B676897E4AE4}" dt="2020-05-10T21:20:58.534" v="2704" actId="113"/>
          <ac:spMkLst>
            <pc:docMk/>
            <pc:sldMk cId="756095563" sldId="563"/>
            <ac:spMk id="2" creationId="{32D4FAEB-FFC6-49D9-A4E7-396EF8978C61}"/>
          </ac:spMkLst>
        </pc:spChg>
        <pc:spChg chg="mod">
          <ac:chgData name="Maks Sienkiewicz" userId="9288fda9c3ac4f0e" providerId="LiveId" clId="{C01CBFBF-4582-4477-9055-B676897E4AE4}" dt="2020-04-21T13:48:08.837" v="1126" actId="20577"/>
          <ac:spMkLst>
            <pc:docMk/>
            <pc:sldMk cId="756095563" sldId="563"/>
            <ac:spMk id="4" creationId="{FB33769B-CC87-4FE8-A9F5-6F17CEC7B6B5}"/>
          </ac:spMkLst>
        </pc:spChg>
        <pc:spChg chg="add mod">
          <ac:chgData name="Maks Sienkiewicz" userId="9288fda9c3ac4f0e" providerId="LiveId" clId="{C01CBFBF-4582-4477-9055-B676897E4AE4}" dt="2020-05-10T23:24:21.054" v="2778" actId="2711"/>
          <ac:spMkLst>
            <pc:docMk/>
            <pc:sldMk cId="756095563" sldId="563"/>
            <ac:spMk id="5" creationId="{4D6ADA97-0192-45A5-B16D-3F50098B8437}"/>
          </ac:spMkLst>
        </pc:spChg>
        <pc:spChg chg="add mod">
          <ac:chgData name="Maks Sienkiewicz" userId="9288fda9c3ac4f0e" providerId="LiveId" clId="{C01CBFBF-4582-4477-9055-B676897E4AE4}" dt="2020-05-10T23:23:47.400" v="2774" actId="20577"/>
          <ac:spMkLst>
            <pc:docMk/>
            <pc:sldMk cId="756095563" sldId="563"/>
            <ac:spMk id="6" creationId="{9BFCCB0F-2FFB-4E34-A9FF-C800F1EAE114}"/>
          </ac:spMkLst>
        </pc:spChg>
        <pc:spChg chg="add mod">
          <ac:chgData name="Maks Sienkiewicz" userId="9288fda9c3ac4f0e" providerId="LiveId" clId="{C01CBFBF-4582-4477-9055-B676897E4AE4}" dt="2020-05-18T19:09:57.654" v="3037" actId="113"/>
          <ac:spMkLst>
            <pc:docMk/>
            <pc:sldMk cId="756095563" sldId="563"/>
            <ac:spMk id="7" creationId="{5AD12D71-971A-455C-B82A-16BB61D1D3D2}"/>
          </ac:spMkLst>
        </pc:spChg>
      </pc:sldChg>
      <pc:sldChg chg="addSp delSp modSp add mod">
        <pc:chgData name="Maks Sienkiewicz" userId="9288fda9c3ac4f0e" providerId="LiveId" clId="{C01CBFBF-4582-4477-9055-B676897E4AE4}" dt="2020-05-22T00:25:22.627" v="3213" actId="207"/>
        <pc:sldMkLst>
          <pc:docMk/>
          <pc:sldMk cId="3021023595" sldId="564"/>
        </pc:sldMkLst>
        <pc:spChg chg="mod">
          <ac:chgData name="Maks Sienkiewicz" userId="9288fda9c3ac4f0e" providerId="LiveId" clId="{C01CBFBF-4582-4477-9055-B676897E4AE4}" dt="2020-04-21T13:48:00.591" v="1118" actId="20577"/>
          <ac:spMkLst>
            <pc:docMk/>
            <pc:sldMk cId="3021023595" sldId="564"/>
            <ac:spMk id="4" creationId="{FB33769B-CC87-4FE8-A9F5-6F17CEC7B6B5}"/>
          </ac:spMkLst>
        </pc:spChg>
        <pc:spChg chg="add mod">
          <ac:chgData name="Maks Sienkiewicz" userId="9288fda9c3ac4f0e" providerId="LiveId" clId="{C01CBFBF-4582-4477-9055-B676897E4AE4}" dt="2020-05-18T21:28:47.312" v="3072" actId="403"/>
          <ac:spMkLst>
            <pc:docMk/>
            <pc:sldMk cId="3021023595" sldId="564"/>
            <ac:spMk id="5" creationId="{6CCCC1F4-5E8C-4D9F-92C2-80FAD7811252}"/>
          </ac:spMkLst>
        </pc:spChg>
        <pc:spChg chg="add mod">
          <ac:chgData name="Maks Sienkiewicz" userId="9288fda9c3ac4f0e" providerId="LiveId" clId="{C01CBFBF-4582-4477-9055-B676897E4AE4}" dt="2020-05-22T00:25:22.627" v="3213" actId="207"/>
          <ac:spMkLst>
            <pc:docMk/>
            <pc:sldMk cId="3021023595" sldId="564"/>
            <ac:spMk id="6" creationId="{37E79F75-5E4A-4069-96C3-8737F08F8471}"/>
          </ac:spMkLst>
        </pc:spChg>
        <pc:spChg chg="add mod ord">
          <ac:chgData name="Maks Sienkiewicz" userId="9288fda9c3ac4f0e" providerId="LiveId" clId="{C01CBFBF-4582-4477-9055-B676897E4AE4}" dt="2020-05-18T21:29:20.603" v="3077" actId="14100"/>
          <ac:spMkLst>
            <pc:docMk/>
            <pc:sldMk cId="3021023595" sldId="564"/>
            <ac:spMk id="7" creationId="{21C42F1A-40ED-4345-A248-11A87493ACF0}"/>
          </ac:spMkLst>
        </pc:spChg>
        <pc:spChg chg="add del mod">
          <ac:chgData name="Maks Sienkiewicz" userId="9288fda9c3ac4f0e" providerId="LiveId" clId="{C01CBFBF-4582-4477-9055-B676897E4AE4}" dt="2020-05-18T21:27:59.126" v="3041" actId="478"/>
          <ac:spMkLst>
            <pc:docMk/>
            <pc:sldMk cId="3021023595" sldId="564"/>
            <ac:spMk id="9" creationId="{5D38ECB0-A946-4505-A83B-BBE0E72E89B8}"/>
          </ac:spMkLst>
        </pc:spChg>
        <pc:picChg chg="add mod">
          <ac:chgData name="Maks Sienkiewicz" userId="9288fda9c3ac4f0e" providerId="LiveId" clId="{C01CBFBF-4582-4477-9055-B676897E4AE4}" dt="2020-05-18T21:28:45.231" v="3069" actId="1076"/>
          <ac:picMkLst>
            <pc:docMk/>
            <pc:sldMk cId="3021023595" sldId="564"/>
            <ac:picMk id="8" creationId="{5BCD4894-E59A-4E9B-AEBE-8E8F10ADB48C}"/>
          </ac:picMkLst>
        </pc:picChg>
        <pc:picChg chg="add del mod">
          <ac:chgData name="Maks Sienkiewicz" userId="9288fda9c3ac4f0e" providerId="LiveId" clId="{C01CBFBF-4582-4477-9055-B676897E4AE4}" dt="2020-05-18T21:27:56.493" v="3040" actId="478"/>
          <ac:picMkLst>
            <pc:docMk/>
            <pc:sldMk cId="3021023595" sldId="564"/>
            <ac:picMk id="10" creationId="{BEB218C4-EA99-4A19-B9ED-178E36115C1A}"/>
          </ac:picMkLst>
        </pc:picChg>
      </pc:sldChg>
      <pc:sldChg chg="modSp add del mod">
        <pc:chgData name="Maks Sienkiewicz" userId="9288fda9c3ac4f0e" providerId="LiveId" clId="{C01CBFBF-4582-4477-9055-B676897E4AE4}" dt="2020-05-18T19:02:26.578" v="3027" actId="2696"/>
        <pc:sldMkLst>
          <pc:docMk/>
          <pc:sldMk cId="2931175456" sldId="565"/>
        </pc:sldMkLst>
        <pc:spChg chg="mod">
          <ac:chgData name="Maks Sienkiewicz" userId="9288fda9c3ac4f0e" providerId="LiveId" clId="{C01CBFBF-4582-4477-9055-B676897E4AE4}" dt="2020-04-22T21:50:58.845" v="2378" actId="20577"/>
          <ac:spMkLst>
            <pc:docMk/>
            <pc:sldMk cId="2931175456" sldId="565"/>
            <ac:spMk id="5" creationId="{6CCCC1F4-5E8C-4D9F-92C2-80FAD7811252}"/>
          </ac:spMkLst>
        </pc:spChg>
        <pc:spChg chg="mod">
          <ac:chgData name="Maks Sienkiewicz" userId="9288fda9c3ac4f0e" providerId="LiveId" clId="{C01CBFBF-4582-4477-9055-B676897E4AE4}" dt="2020-04-22T21:50:37.024" v="2370" actId="113"/>
          <ac:spMkLst>
            <pc:docMk/>
            <pc:sldMk cId="2931175456" sldId="565"/>
            <ac:spMk id="6" creationId="{37E79F75-5E4A-4069-96C3-8737F08F8471}"/>
          </ac:spMkLst>
        </pc:spChg>
      </pc:sldChg>
      <pc:sldChg chg="addSp delSp modSp add mod">
        <pc:chgData name="Maks Sienkiewicz" userId="9288fda9c3ac4f0e" providerId="LiveId" clId="{C01CBFBF-4582-4477-9055-B676897E4AE4}" dt="2020-05-04T20:43:48.721" v="2492" actId="20577"/>
        <pc:sldMkLst>
          <pc:docMk/>
          <pc:sldMk cId="2624145152" sldId="566"/>
        </pc:sldMkLst>
        <pc:spChg chg="del">
          <ac:chgData name="Maks Sienkiewicz" userId="9288fda9c3ac4f0e" providerId="LiveId" clId="{C01CBFBF-4582-4477-9055-B676897E4AE4}" dt="2020-05-04T20:41:11.838" v="2418" actId="478"/>
          <ac:spMkLst>
            <pc:docMk/>
            <pc:sldMk cId="2624145152" sldId="566"/>
            <ac:spMk id="2" creationId="{32D4FAEB-FFC6-49D9-A4E7-396EF8978C61}"/>
          </ac:spMkLst>
        </pc:spChg>
        <pc:spChg chg="del">
          <ac:chgData name="Maks Sienkiewicz" userId="9288fda9c3ac4f0e" providerId="LiveId" clId="{C01CBFBF-4582-4477-9055-B676897E4AE4}" dt="2020-05-04T20:41:08.395" v="2414" actId="478"/>
          <ac:spMkLst>
            <pc:docMk/>
            <pc:sldMk cId="2624145152" sldId="566"/>
            <ac:spMk id="5" creationId="{4D6ADA97-0192-45A5-B16D-3F50098B8437}"/>
          </ac:spMkLst>
        </pc:spChg>
        <pc:spChg chg="del">
          <ac:chgData name="Maks Sienkiewicz" userId="9288fda9c3ac4f0e" providerId="LiveId" clId="{C01CBFBF-4582-4477-9055-B676897E4AE4}" dt="2020-05-04T20:41:11.020" v="2417" actId="478"/>
          <ac:spMkLst>
            <pc:docMk/>
            <pc:sldMk cId="2624145152" sldId="566"/>
            <ac:spMk id="6" creationId="{9BFCCB0F-2FFB-4E34-A9FF-C800F1EAE114}"/>
          </ac:spMkLst>
        </pc:spChg>
        <pc:spChg chg="del mod">
          <ac:chgData name="Maks Sienkiewicz" userId="9288fda9c3ac4f0e" providerId="LiveId" clId="{C01CBFBF-4582-4477-9055-B676897E4AE4}" dt="2020-05-04T20:41:10.003" v="2416" actId="478"/>
          <ac:spMkLst>
            <pc:docMk/>
            <pc:sldMk cId="2624145152" sldId="566"/>
            <ac:spMk id="7" creationId="{5AD12D71-971A-455C-B82A-16BB61D1D3D2}"/>
          </ac:spMkLst>
        </pc:spChg>
        <pc:spChg chg="add mod">
          <ac:chgData name="Maks Sienkiewicz" userId="9288fda9c3ac4f0e" providerId="LiveId" clId="{C01CBFBF-4582-4477-9055-B676897E4AE4}" dt="2020-05-04T20:43:48.721" v="2492" actId="20577"/>
          <ac:spMkLst>
            <pc:docMk/>
            <pc:sldMk cId="2624145152" sldId="566"/>
            <ac:spMk id="8" creationId="{F2A038B3-0B0B-4E44-AA8C-230C66E2822B}"/>
          </ac:spMkLst>
        </pc:spChg>
        <pc:spChg chg="add del mod">
          <ac:chgData name="Maks Sienkiewicz" userId="9288fda9c3ac4f0e" providerId="LiveId" clId="{C01CBFBF-4582-4477-9055-B676897E4AE4}" dt="2020-05-04T20:41:51.519" v="2429" actId="478"/>
          <ac:spMkLst>
            <pc:docMk/>
            <pc:sldMk cId="2624145152" sldId="566"/>
            <ac:spMk id="9" creationId="{9109335C-4EAE-4400-A8C9-ECCE527945F4}"/>
          </ac:spMkLst>
        </pc:spChg>
        <pc:spChg chg="add del mod">
          <ac:chgData name="Maks Sienkiewicz" userId="9288fda9c3ac4f0e" providerId="LiveId" clId="{C01CBFBF-4582-4477-9055-B676897E4AE4}" dt="2020-05-04T20:42:02.585" v="2432" actId="478"/>
          <ac:spMkLst>
            <pc:docMk/>
            <pc:sldMk cId="2624145152" sldId="566"/>
            <ac:spMk id="10" creationId="{383BD302-8F5C-46E9-B793-CD777A24FDE7}"/>
          </ac:spMkLst>
        </pc:spChg>
        <pc:spChg chg="add mod">
          <ac:chgData name="Maks Sienkiewicz" userId="9288fda9c3ac4f0e" providerId="LiveId" clId="{C01CBFBF-4582-4477-9055-B676897E4AE4}" dt="2020-05-04T20:42:33.242" v="2443" actId="1076"/>
          <ac:spMkLst>
            <pc:docMk/>
            <pc:sldMk cId="2624145152" sldId="566"/>
            <ac:spMk id="11" creationId="{C0AAD43C-12D9-42FB-977A-82D43DE5E928}"/>
          </ac:spMkLst>
        </pc:spChg>
        <pc:spChg chg="add del mod">
          <ac:chgData name="Maks Sienkiewicz" userId="9288fda9c3ac4f0e" providerId="LiveId" clId="{C01CBFBF-4582-4477-9055-B676897E4AE4}" dt="2020-05-04T20:42:20.427" v="2437" actId="478"/>
          <ac:spMkLst>
            <pc:docMk/>
            <pc:sldMk cId="2624145152" sldId="566"/>
            <ac:spMk id="12" creationId="{9D752C8F-073E-4257-9CEF-B74C305D9353}"/>
          </ac:spMkLst>
        </pc:spChg>
        <pc:spChg chg="add mod">
          <ac:chgData name="Maks Sienkiewicz" userId="9288fda9c3ac4f0e" providerId="LiveId" clId="{C01CBFBF-4582-4477-9055-B676897E4AE4}" dt="2020-05-04T20:43:32.087" v="2482" actId="20577"/>
          <ac:spMkLst>
            <pc:docMk/>
            <pc:sldMk cId="2624145152" sldId="566"/>
            <ac:spMk id="13" creationId="{9F447B46-54F1-402C-8137-7A0865A9BDF1}"/>
          </ac:spMkLst>
        </pc:spChg>
      </pc:sldChg>
      <pc:sldChg chg="addSp delSp modSp add mod">
        <pc:chgData name="Maks Sienkiewicz" userId="9288fda9c3ac4f0e" providerId="LiveId" clId="{C01CBFBF-4582-4477-9055-B676897E4AE4}" dt="2020-05-10T21:21:47.515" v="2711" actId="20577"/>
        <pc:sldMkLst>
          <pc:docMk/>
          <pc:sldMk cId="2465719284" sldId="567"/>
        </pc:sldMkLst>
        <pc:spChg chg="add mod">
          <ac:chgData name="Maks Sienkiewicz" userId="9288fda9c3ac4f0e" providerId="LiveId" clId="{C01CBFBF-4582-4477-9055-B676897E4AE4}" dt="2020-05-10T21:21:47.515" v="2711" actId="20577"/>
          <ac:spMkLst>
            <pc:docMk/>
            <pc:sldMk cId="2465719284" sldId="567"/>
            <ac:spMk id="2" creationId="{847A0EE2-4630-4704-9B4D-147A1FD92629}"/>
          </ac:spMkLst>
        </pc:spChg>
        <pc:spChg chg="add del mod">
          <ac:chgData name="Maks Sienkiewicz" userId="9288fda9c3ac4f0e" providerId="LiveId" clId="{C01CBFBF-4582-4477-9055-B676897E4AE4}" dt="2020-05-04T20:45:03.877" v="2503" actId="478"/>
          <ac:spMkLst>
            <pc:docMk/>
            <pc:sldMk cId="2465719284" sldId="567"/>
            <ac:spMk id="5" creationId="{C6B22B66-5194-43DC-B294-E71CDDFCE95A}"/>
          </ac:spMkLst>
        </pc:spChg>
        <pc:spChg chg="add mod">
          <ac:chgData name="Maks Sienkiewicz" userId="9288fda9c3ac4f0e" providerId="LiveId" clId="{C01CBFBF-4582-4477-9055-B676897E4AE4}" dt="2020-05-04T20:45:44.115" v="2512" actId="1076"/>
          <ac:spMkLst>
            <pc:docMk/>
            <pc:sldMk cId="2465719284" sldId="567"/>
            <ac:spMk id="6" creationId="{D585A80D-D830-401B-B86A-A35965BA046C}"/>
          </ac:spMkLst>
        </pc:spChg>
        <pc:spChg chg="add mod">
          <ac:chgData name="Maks Sienkiewicz" userId="9288fda9c3ac4f0e" providerId="LiveId" clId="{C01CBFBF-4582-4477-9055-B676897E4AE4}" dt="2020-05-04T20:45:38.440" v="2511" actId="1076"/>
          <ac:spMkLst>
            <pc:docMk/>
            <pc:sldMk cId="2465719284" sldId="567"/>
            <ac:spMk id="7" creationId="{D0BC3139-FABA-4760-B51B-B811854D2AAB}"/>
          </ac:spMkLst>
        </pc:spChg>
      </pc:sldChg>
      <pc:sldChg chg="add del">
        <pc:chgData name="Maks Sienkiewicz" userId="9288fda9c3ac4f0e" providerId="LiveId" clId="{C01CBFBF-4582-4477-9055-B676897E4AE4}" dt="2020-05-04T20:41:15.276" v="2419" actId="2696"/>
        <pc:sldMkLst>
          <pc:docMk/>
          <pc:sldMk cId="2547456797" sldId="567"/>
        </pc:sldMkLst>
      </pc:sldChg>
      <pc:sldChg chg="addSp modSp add mod">
        <pc:chgData name="Maks Sienkiewicz" userId="9288fda9c3ac4f0e" providerId="LiveId" clId="{C01CBFBF-4582-4477-9055-B676897E4AE4}" dt="2020-05-22T01:02:38.290" v="3222" actId="20577"/>
        <pc:sldMkLst>
          <pc:docMk/>
          <pc:sldMk cId="765807675" sldId="568"/>
        </pc:sldMkLst>
        <pc:spChg chg="add mod">
          <ac:chgData name="Maks Sienkiewicz" userId="9288fda9c3ac4f0e" providerId="LiveId" clId="{C01CBFBF-4582-4477-9055-B676897E4AE4}" dt="2020-05-10T21:21:55.163" v="2712" actId="114"/>
          <ac:spMkLst>
            <pc:docMk/>
            <pc:sldMk cId="765807675" sldId="568"/>
            <ac:spMk id="2" creationId="{AA5CB2FF-F536-40CA-8849-C5E6FAADDCD6}"/>
          </ac:spMkLst>
        </pc:spChg>
        <pc:spChg chg="add mod">
          <ac:chgData name="Maks Sienkiewicz" userId="9288fda9c3ac4f0e" providerId="LiveId" clId="{C01CBFBF-4582-4477-9055-B676897E4AE4}" dt="2020-05-04T20:47:40.644" v="2543" actId="1076"/>
          <ac:spMkLst>
            <pc:docMk/>
            <pc:sldMk cId="765807675" sldId="568"/>
            <ac:spMk id="5" creationId="{D2D684C6-75A6-4C4A-943E-FDFFAD8787F7}"/>
          </ac:spMkLst>
        </pc:spChg>
        <pc:spChg chg="add mod">
          <ac:chgData name="Maks Sienkiewicz" userId="9288fda9c3ac4f0e" providerId="LiveId" clId="{C01CBFBF-4582-4477-9055-B676897E4AE4}" dt="2020-05-10T21:22:17.343" v="2714" actId="114"/>
          <ac:spMkLst>
            <pc:docMk/>
            <pc:sldMk cId="765807675" sldId="568"/>
            <ac:spMk id="6" creationId="{A379AF4E-1B23-440A-A3EF-D95046C8CAE1}"/>
          </ac:spMkLst>
        </pc:spChg>
        <pc:spChg chg="add mod">
          <ac:chgData name="Maks Sienkiewicz" userId="9288fda9c3ac4f0e" providerId="LiveId" clId="{C01CBFBF-4582-4477-9055-B676897E4AE4}" dt="2020-05-04T20:47:50.859" v="2545" actId="1076"/>
          <ac:spMkLst>
            <pc:docMk/>
            <pc:sldMk cId="765807675" sldId="568"/>
            <ac:spMk id="7" creationId="{50BDFF03-2767-48A1-885D-57EAA159B711}"/>
          </ac:spMkLst>
        </pc:spChg>
        <pc:spChg chg="add mod">
          <ac:chgData name="Maks Sienkiewicz" userId="9288fda9c3ac4f0e" providerId="LiveId" clId="{C01CBFBF-4582-4477-9055-B676897E4AE4}" dt="2020-05-22T01:02:38.290" v="3222" actId="20577"/>
          <ac:spMkLst>
            <pc:docMk/>
            <pc:sldMk cId="765807675" sldId="568"/>
            <ac:spMk id="8" creationId="{91C6483A-1A89-4052-8585-EB3E5C6662A6}"/>
          </ac:spMkLst>
        </pc:spChg>
        <pc:spChg chg="add mod">
          <ac:chgData name="Maks Sienkiewicz" userId="9288fda9c3ac4f0e" providerId="LiveId" clId="{C01CBFBF-4582-4477-9055-B676897E4AE4}" dt="2020-05-04T20:48:38.052" v="2552" actId="1076"/>
          <ac:spMkLst>
            <pc:docMk/>
            <pc:sldMk cId="765807675" sldId="568"/>
            <ac:spMk id="9" creationId="{A4B07229-9762-4080-A255-E9A8F2B8B226}"/>
          </ac:spMkLst>
        </pc:spChg>
      </pc:sldChg>
      <pc:sldChg chg="addSp delSp modSp add mod">
        <pc:chgData name="Maks Sienkiewicz" userId="9288fda9c3ac4f0e" providerId="LiveId" clId="{C01CBFBF-4582-4477-9055-B676897E4AE4}" dt="2020-05-22T01:09:03.396" v="3225" actId="14826"/>
        <pc:sldMkLst>
          <pc:docMk/>
          <pc:sldMk cId="812533293" sldId="569"/>
        </pc:sldMkLst>
        <pc:spChg chg="del">
          <ac:chgData name="Maks Sienkiewicz" userId="9288fda9c3ac4f0e" providerId="LiveId" clId="{C01CBFBF-4582-4477-9055-B676897E4AE4}" dt="2020-05-18T13:45:38.070" v="2796" actId="478"/>
          <ac:spMkLst>
            <pc:docMk/>
            <pc:sldMk cId="812533293" sldId="569"/>
            <ac:spMk id="2" creationId="{AA5CB2FF-F536-40CA-8849-C5E6FAADDCD6}"/>
          </ac:spMkLst>
        </pc:spChg>
        <pc:spChg chg="mod">
          <ac:chgData name="Maks Sienkiewicz" userId="9288fda9c3ac4f0e" providerId="LiveId" clId="{C01CBFBF-4582-4477-9055-B676897E4AE4}" dt="2020-05-18T13:45:46.805" v="2807" actId="20577"/>
          <ac:spMkLst>
            <pc:docMk/>
            <pc:sldMk cId="812533293" sldId="569"/>
            <ac:spMk id="4" creationId="{FB33769B-CC87-4FE8-A9F5-6F17CEC7B6B5}"/>
          </ac:spMkLst>
        </pc:spChg>
        <pc:spChg chg="del">
          <ac:chgData name="Maks Sienkiewicz" userId="9288fda9c3ac4f0e" providerId="LiveId" clId="{C01CBFBF-4582-4477-9055-B676897E4AE4}" dt="2020-05-18T13:45:39.118" v="2797" actId="478"/>
          <ac:spMkLst>
            <pc:docMk/>
            <pc:sldMk cId="812533293" sldId="569"/>
            <ac:spMk id="5" creationId="{D2D684C6-75A6-4C4A-943E-FDFFAD8787F7}"/>
          </ac:spMkLst>
        </pc:spChg>
        <pc:spChg chg="del">
          <ac:chgData name="Maks Sienkiewicz" userId="9288fda9c3ac4f0e" providerId="LiveId" clId="{C01CBFBF-4582-4477-9055-B676897E4AE4}" dt="2020-05-18T13:45:40.067" v="2798" actId="478"/>
          <ac:spMkLst>
            <pc:docMk/>
            <pc:sldMk cId="812533293" sldId="569"/>
            <ac:spMk id="6" creationId="{A379AF4E-1B23-440A-A3EF-D95046C8CAE1}"/>
          </ac:spMkLst>
        </pc:spChg>
        <pc:spChg chg="del">
          <ac:chgData name="Maks Sienkiewicz" userId="9288fda9c3ac4f0e" providerId="LiveId" clId="{C01CBFBF-4582-4477-9055-B676897E4AE4}" dt="2020-05-18T13:45:43.950" v="2800" actId="478"/>
          <ac:spMkLst>
            <pc:docMk/>
            <pc:sldMk cId="812533293" sldId="569"/>
            <ac:spMk id="7" creationId="{50BDFF03-2767-48A1-885D-57EAA159B711}"/>
          </ac:spMkLst>
        </pc:spChg>
        <pc:spChg chg="del">
          <ac:chgData name="Maks Sienkiewicz" userId="9288fda9c3ac4f0e" providerId="LiveId" clId="{C01CBFBF-4582-4477-9055-B676897E4AE4}" dt="2020-05-18T13:45:43.950" v="2800" actId="478"/>
          <ac:spMkLst>
            <pc:docMk/>
            <pc:sldMk cId="812533293" sldId="569"/>
            <ac:spMk id="8" creationId="{91C6483A-1A89-4052-8585-EB3E5C6662A6}"/>
          </ac:spMkLst>
        </pc:spChg>
        <pc:spChg chg="del">
          <ac:chgData name="Maks Sienkiewicz" userId="9288fda9c3ac4f0e" providerId="LiveId" clId="{C01CBFBF-4582-4477-9055-B676897E4AE4}" dt="2020-05-18T13:45:41.012" v="2799" actId="478"/>
          <ac:spMkLst>
            <pc:docMk/>
            <pc:sldMk cId="812533293" sldId="569"/>
            <ac:spMk id="9" creationId="{A4B07229-9762-4080-A255-E9A8F2B8B226}"/>
          </ac:spMkLst>
        </pc:spChg>
        <pc:spChg chg="add mod">
          <ac:chgData name="Maks Sienkiewicz" userId="9288fda9c3ac4f0e" providerId="LiveId" clId="{C01CBFBF-4582-4477-9055-B676897E4AE4}" dt="2020-05-18T18:43:47.063" v="2879" actId="113"/>
          <ac:spMkLst>
            <pc:docMk/>
            <pc:sldMk cId="812533293" sldId="569"/>
            <ac:spMk id="10" creationId="{E7388D2E-D841-459A-8F09-945742D07E5D}"/>
          </ac:spMkLst>
        </pc:spChg>
        <pc:spChg chg="add mod">
          <ac:chgData name="Maks Sienkiewicz" userId="9288fda9c3ac4f0e" providerId="LiveId" clId="{C01CBFBF-4582-4477-9055-B676897E4AE4}" dt="2020-05-22T01:02:47.387" v="3224" actId="207"/>
          <ac:spMkLst>
            <pc:docMk/>
            <pc:sldMk cId="812533293" sldId="569"/>
            <ac:spMk id="12" creationId="{0F8B44F5-505A-439E-802F-79078CA6F68C}"/>
          </ac:spMkLst>
        </pc:spChg>
        <pc:picChg chg="add mod">
          <ac:chgData name="Maks Sienkiewicz" userId="9288fda9c3ac4f0e" providerId="LiveId" clId="{C01CBFBF-4582-4477-9055-B676897E4AE4}" dt="2020-05-22T01:09:03.396" v="3225" actId="14826"/>
          <ac:picMkLst>
            <pc:docMk/>
            <pc:sldMk cId="812533293" sldId="569"/>
            <ac:picMk id="11" creationId="{997E108D-0081-469B-B637-01F36D488F5A}"/>
          </ac:picMkLst>
        </pc:picChg>
      </pc:sldChg>
      <pc:sldChg chg="add del">
        <pc:chgData name="Maks Sienkiewicz" userId="9288fda9c3ac4f0e" providerId="LiveId" clId="{C01CBFBF-4582-4477-9055-B676897E4AE4}" dt="2020-05-04T20:48:41.603" v="2553" actId="2696"/>
        <pc:sldMkLst>
          <pc:docMk/>
          <pc:sldMk cId="3623780505" sldId="569"/>
        </pc:sldMkLst>
      </pc:sldChg>
      <pc:sldChg chg="modSp add del mod">
        <pc:chgData name="Maks Sienkiewicz" userId="9288fda9c3ac4f0e" providerId="LiveId" clId="{C01CBFBF-4582-4477-9055-B676897E4AE4}" dt="2020-05-18T21:32:10.913" v="3140" actId="2696"/>
        <pc:sldMkLst>
          <pc:docMk/>
          <pc:sldMk cId="914737686" sldId="570"/>
        </pc:sldMkLst>
        <pc:spChg chg="mod">
          <ac:chgData name="Maks Sienkiewicz" userId="9288fda9c3ac4f0e" providerId="LiveId" clId="{C01CBFBF-4582-4477-9055-B676897E4AE4}" dt="2020-05-18T19:02:08.740" v="3026" actId="207"/>
          <ac:spMkLst>
            <pc:docMk/>
            <pc:sldMk cId="914737686" sldId="570"/>
            <ac:spMk id="5" creationId="{6CCCC1F4-5E8C-4D9F-92C2-80FAD7811252}"/>
          </ac:spMkLst>
        </pc:spChg>
        <pc:spChg chg="mod">
          <ac:chgData name="Maks Sienkiewicz" userId="9288fda9c3ac4f0e" providerId="LiveId" clId="{C01CBFBF-4582-4477-9055-B676897E4AE4}" dt="2020-05-18T19:02:32.933" v="3028" actId="113"/>
          <ac:spMkLst>
            <pc:docMk/>
            <pc:sldMk cId="914737686" sldId="570"/>
            <ac:spMk id="6" creationId="{37E79F75-5E4A-4069-96C3-8737F08F8471}"/>
          </ac:spMkLst>
        </pc:spChg>
        <pc:spChg chg="mod">
          <ac:chgData name="Maks Sienkiewicz" userId="9288fda9c3ac4f0e" providerId="LiveId" clId="{C01CBFBF-4582-4477-9055-B676897E4AE4}" dt="2020-05-18T19:09:04.584" v="3032" actId="207"/>
          <ac:spMkLst>
            <pc:docMk/>
            <pc:sldMk cId="914737686" sldId="570"/>
            <ac:spMk id="7" creationId="{21C42F1A-40ED-4345-A248-11A87493ACF0}"/>
          </ac:spMkLst>
        </pc:spChg>
        <pc:spChg chg="mod">
          <ac:chgData name="Maks Sienkiewicz" userId="9288fda9c3ac4f0e" providerId="LiveId" clId="{C01CBFBF-4582-4477-9055-B676897E4AE4}" dt="2020-05-18T19:11:24.227" v="3039" actId="207"/>
          <ac:spMkLst>
            <pc:docMk/>
            <pc:sldMk cId="914737686" sldId="570"/>
            <ac:spMk id="9" creationId="{5D38ECB0-A946-4505-A83B-BBE0E72E89B8}"/>
          </ac:spMkLst>
        </pc:spChg>
      </pc:sldChg>
      <pc:sldChg chg="addSp delSp modSp add mod">
        <pc:chgData name="Maks Sienkiewicz" userId="9288fda9c3ac4f0e" providerId="LiveId" clId="{C01CBFBF-4582-4477-9055-B676897E4AE4}" dt="2020-05-18T21:31:57.160" v="3136" actId="1076"/>
        <pc:sldMkLst>
          <pc:docMk/>
          <pc:sldMk cId="1800805153" sldId="571"/>
        </pc:sldMkLst>
        <pc:spChg chg="del">
          <ac:chgData name="Maks Sienkiewicz" userId="9288fda9c3ac4f0e" providerId="LiveId" clId="{C01CBFBF-4582-4477-9055-B676897E4AE4}" dt="2020-05-18T21:30:19.044" v="3091" actId="478"/>
          <ac:spMkLst>
            <pc:docMk/>
            <pc:sldMk cId="1800805153" sldId="571"/>
            <ac:spMk id="5" creationId="{6CCCC1F4-5E8C-4D9F-92C2-80FAD7811252}"/>
          </ac:spMkLst>
        </pc:spChg>
        <pc:spChg chg="del">
          <ac:chgData name="Maks Sienkiewicz" userId="9288fda9c3ac4f0e" providerId="LiveId" clId="{C01CBFBF-4582-4477-9055-B676897E4AE4}" dt="2020-05-18T21:30:20.022" v="3092" actId="478"/>
          <ac:spMkLst>
            <pc:docMk/>
            <pc:sldMk cId="1800805153" sldId="571"/>
            <ac:spMk id="6" creationId="{37E79F75-5E4A-4069-96C3-8737F08F8471}"/>
          </ac:spMkLst>
        </pc:spChg>
        <pc:spChg chg="mod">
          <ac:chgData name="Maks Sienkiewicz" userId="9288fda9c3ac4f0e" providerId="LiveId" clId="{C01CBFBF-4582-4477-9055-B676897E4AE4}" dt="2020-05-18T21:31:51.306" v="3135" actId="20577"/>
          <ac:spMkLst>
            <pc:docMk/>
            <pc:sldMk cId="1800805153" sldId="571"/>
            <ac:spMk id="7" creationId="{21C42F1A-40ED-4345-A248-11A87493ACF0}"/>
          </ac:spMkLst>
        </pc:spChg>
        <pc:picChg chg="del mod">
          <ac:chgData name="Maks Sienkiewicz" userId="9288fda9c3ac4f0e" providerId="LiveId" clId="{C01CBFBF-4582-4477-9055-B676897E4AE4}" dt="2020-05-18T21:30:28.822" v="3095" actId="478"/>
          <ac:picMkLst>
            <pc:docMk/>
            <pc:sldMk cId="1800805153" sldId="571"/>
            <ac:picMk id="8" creationId="{5BCD4894-E59A-4E9B-AEBE-8E8F10ADB48C}"/>
          </ac:picMkLst>
        </pc:picChg>
        <pc:picChg chg="add mod">
          <ac:chgData name="Maks Sienkiewicz" userId="9288fda9c3ac4f0e" providerId="LiveId" clId="{C01CBFBF-4582-4477-9055-B676897E4AE4}" dt="2020-05-18T21:31:57.160" v="3136" actId="1076"/>
          <ac:picMkLst>
            <pc:docMk/>
            <pc:sldMk cId="1800805153" sldId="571"/>
            <ac:picMk id="9" creationId="{7191950C-C4C5-4E50-910D-C4955E2B2441}"/>
          </ac:picMkLst>
        </pc:picChg>
      </pc:sldChg>
      <pc:sldChg chg="add del">
        <pc:chgData name="Maks Sienkiewicz" userId="9288fda9c3ac4f0e" providerId="LiveId" clId="{C01CBFBF-4582-4477-9055-B676897E4AE4}" dt="2020-05-18T21:29:31.625" v="3081"/>
        <pc:sldMkLst>
          <pc:docMk/>
          <pc:sldMk cId="566457167" sldId="572"/>
        </pc:sldMkLst>
      </pc:sldChg>
      <pc:sldChg chg="addSp delSp modSp add mod">
        <pc:chgData name="Maks Sienkiewicz" userId="9288fda9c3ac4f0e" providerId="LiveId" clId="{C01CBFBF-4582-4477-9055-B676897E4AE4}" dt="2020-05-22T00:27:12.534" v="3220" actId="207"/>
        <pc:sldMkLst>
          <pc:docMk/>
          <pc:sldMk cId="1148512311" sldId="572"/>
        </pc:sldMkLst>
        <pc:spChg chg="mod">
          <ac:chgData name="Maks Sienkiewicz" userId="9288fda9c3ac4f0e" providerId="LiveId" clId="{C01CBFBF-4582-4477-9055-B676897E4AE4}" dt="2020-05-18T21:32:16.798" v="3153" actId="20577"/>
          <ac:spMkLst>
            <pc:docMk/>
            <pc:sldMk cId="1148512311" sldId="572"/>
            <ac:spMk id="4" creationId="{FB33769B-CC87-4FE8-A9F5-6F17CEC7B6B5}"/>
          </ac:spMkLst>
        </pc:spChg>
        <pc:spChg chg="mod">
          <ac:chgData name="Maks Sienkiewicz" userId="9288fda9c3ac4f0e" providerId="LiveId" clId="{C01CBFBF-4582-4477-9055-B676897E4AE4}" dt="2020-05-21T22:30:13.763" v="3176" actId="403"/>
          <ac:spMkLst>
            <pc:docMk/>
            <pc:sldMk cId="1148512311" sldId="572"/>
            <ac:spMk id="5" creationId="{6CCCC1F4-5E8C-4D9F-92C2-80FAD7811252}"/>
          </ac:spMkLst>
        </pc:spChg>
        <pc:spChg chg="del mod">
          <ac:chgData name="Maks Sienkiewicz" userId="9288fda9c3ac4f0e" providerId="LiveId" clId="{C01CBFBF-4582-4477-9055-B676897E4AE4}" dt="2020-05-22T00:26:53.313" v="3216" actId="478"/>
          <ac:spMkLst>
            <pc:docMk/>
            <pc:sldMk cId="1148512311" sldId="572"/>
            <ac:spMk id="6" creationId="{37E79F75-5E4A-4069-96C3-8737F08F8471}"/>
          </ac:spMkLst>
        </pc:spChg>
        <pc:spChg chg="del mod">
          <ac:chgData name="Maks Sienkiewicz" userId="9288fda9c3ac4f0e" providerId="LiveId" clId="{C01CBFBF-4582-4477-9055-B676897E4AE4}" dt="2020-05-21T22:30:08.337" v="3173" actId="478"/>
          <ac:spMkLst>
            <pc:docMk/>
            <pc:sldMk cId="1148512311" sldId="572"/>
            <ac:spMk id="7" creationId="{21C42F1A-40ED-4345-A248-11A87493ACF0}"/>
          </ac:spMkLst>
        </pc:spChg>
        <pc:spChg chg="add mod">
          <ac:chgData name="Maks Sienkiewicz" userId="9288fda9c3ac4f0e" providerId="LiveId" clId="{C01CBFBF-4582-4477-9055-B676897E4AE4}" dt="2020-05-22T00:27:12.534" v="3220" actId="207"/>
          <ac:spMkLst>
            <pc:docMk/>
            <pc:sldMk cId="1148512311" sldId="572"/>
            <ac:spMk id="7" creationId="{FD94C20F-797C-4D16-BF2A-D75A954C902C}"/>
          </ac:spMkLst>
        </pc:spChg>
        <pc:spChg chg="add mod">
          <ac:chgData name="Maks Sienkiewicz" userId="9288fda9c3ac4f0e" providerId="LiveId" clId="{C01CBFBF-4582-4477-9055-B676897E4AE4}" dt="2020-05-21T22:31:59.882" v="3212" actId="207"/>
          <ac:spMkLst>
            <pc:docMk/>
            <pc:sldMk cId="1148512311" sldId="572"/>
            <ac:spMk id="9" creationId="{63B754F6-B525-45CD-A133-31032150CB72}"/>
          </ac:spMkLst>
        </pc:spChg>
        <pc:picChg chg="del">
          <ac:chgData name="Maks Sienkiewicz" userId="9288fda9c3ac4f0e" providerId="LiveId" clId="{C01CBFBF-4582-4477-9055-B676897E4AE4}" dt="2020-05-21T22:30:06.338" v="3172" actId="478"/>
          <ac:picMkLst>
            <pc:docMk/>
            <pc:sldMk cId="1148512311" sldId="572"/>
            <ac:picMk id="8" creationId="{5BCD4894-E59A-4E9B-AEBE-8E8F10ADB48C}"/>
          </ac:picMkLst>
        </pc:picChg>
      </pc:sldChg>
      <pc:sldChg chg="modSp add del mod ord">
        <pc:chgData name="Maks Sienkiewicz" userId="9288fda9c3ac4f0e" providerId="LiveId" clId="{C01CBFBF-4582-4477-9055-B676897E4AE4}" dt="2020-05-21T22:30:03.263" v="3171" actId="2696"/>
        <pc:sldMkLst>
          <pc:docMk/>
          <pc:sldMk cId="2104791202" sldId="573"/>
        </pc:sldMkLst>
        <pc:spChg chg="mod">
          <ac:chgData name="Maks Sienkiewicz" userId="9288fda9c3ac4f0e" providerId="LiveId" clId="{C01CBFBF-4582-4477-9055-B676897E4AE4}" dt="2020-05-18T21:32:21.784" v="3166" actId="20577"/>
          <ac:spMkLst>
            <pc:docMk/>
            <pc:sldMk cId="2104791202" sldId="573"/>
            <ac:spMk id="4" creationId="{FB33769B-CC87-4FE8-A9F5-6F17CEC7B6B5}"/>
          </ac:spMkLst>
        </pc:spChg>
        <pc:spChg chg="mod">
          <ac:chgData name="Maks Sienkiewicz" userId="9288fda9c3ac4f0e" providerId="LiveId" clId="{C01CBFBF-4582-4477-9055-B676897E4AE4}" dt="2020-05-18T21:32:43.900" v="3170" actId="207"/>
          <ac:spMkLst>
            <pc:docMk/>
            <pc:sldMk cId="2104791202" sldId="573"/>
            <ac:spMk id="7" creationId="{21C42F1A-40ED-4345-A248-11A87493ACF0}"/>
          </ac:spMkLst>
        </pc:spChg>
      </pc:sldChg>
    </pc:docChg>
  </pc:docChgLst>
  <pc:docChgLst>
    <pc:chgData name="Maks Sienkiewicz" userId="9288fda9c3ac4f0e" providerId="LiveId" clId="{49218767-5F0B-490C-AAF3-4EE11A338339}"/>
    <pc:docChg chg="undo custSel modSld modMainMaster">
      <pc:chgData name="Maks Sienkiewicz" userId="9288fda9c3ac4f0e" providerId="LiveId" clId="{49218767-5F0B-490C-AAF3-4EE11A338339}" dt="2020-02-25T12:42:17.642" v="458" actId="403"/>
      <pc:docMkLst>
        <pc:docMk/>
      </pc:docMkLst>
      <pc:sldChg chg="addSp delSp modSp">
        <pc:chgData name="Maks Sienkiewicz" userId="9288fda9c3ac4f0e" providerId="LiveId" clId="{49218767-5F0B-490C-AAF3-4EE11A338339}" dt="2020-02-25T12:42:17.642" v="458" actId="403"/>
        <pc:sldMkLst>
          <pc:docMk/>
          <pc:sldMk cId="3230514466" sldId="275"/>
        </pc:sldMkLst>
        <pc:spChg chg="mod">
          <ac:chgData name="Maks Sienkiewicz" userId="9288fda9c3ac4f0e" providerId="LiveId" clId="{49218767-5F0B-490C-AAF3-4EE11A338339}" dt="2020-02-25T12:42:17.642" v="458" actId="403"/>
          <ac:spMkLst>
            <pc:docMk/>
            <pc:sldMk cId="3230514466" sldId="275"/>
            <ac:spMk id="2" creationId="{00000000-0000-0000-0000-000000000000}"/>
          </ac:spMkLst>
        </pc:spChg>
        <pc:spChg chg="add del mod">
          <ac:chgData name="Maks Sienkiewicz" userId="9288fda9c3ac4f0e" providerId="LiveId" clId="{49218767-5F0B-490C-AAF3-4EE11A338339}" dt="2020-02-24T15:42:13.237" v="9" actId="478"/>
          <ac:spMkLst>
            <pc:docMk/>
            <pc:sldMk cId="3230514466" sldId="275"/>
            <ac:spMk id="3" creationId="{DF771916-B2D9-45F0-BD43-F16602C0CD4A}"/>
          </ac:spMkLst>
        </pc:spChg>
        <pc:spChg chg="add del mod">
          <ac:chgData name="Maks Sienkiewicz" userId="9288fda9c3ac4f0e" providerId="LiveId" clId="{49218767-5F0B-490C-AAF3-4EE11A338339}" dt="2020-02-24T15:46:31.516" v="166" actId="478"/>
          <ac:spMkLst>
            <pc:docMk/>
            <pc:sldMk cId="3230514466" sldId="275"/>
            <ac:spMk id="5" creationId="{E8DFDCB1-B70C-49B9-8E1C-D718C9A2280B}"/>
          </ac:spMkLst>
        </pc:spChg>
        <pc:spChg chg="add del mod">
          <ac:chgData name="Maks Sienkiewicz" userId="9288fda9c3ac4f0e" providerId="LiveId" clId="{49218767-5F0B-490C-AAF3-4EE11A338339}" dt="2020-02-24T15:46:45.976" v="179" actId="478"/>
          <ac:spMkLst>
            <pc:docMk/>
            <pc:sldMk cId="3230514466" sldId="275"/>
            <ac:spMk id="6" creationId="{1010CF76-2A11-4632-8B21-95BB0FAA0279}"/>
          </ac:spMkLst>
        </pc:spChg>
        <pc:spChg chg="add del mod">
          <ac:chgData name="Maks Sienkiewicz" userId="9288fda9c3ac4f0e" providerId="LiveId" clId="{49218767-5F0B-490C-AAF3-4EE11A338339}" dt="2020-02-24T15:47:33.464" v="228"/>
          <ac:spMkLst>
            <pc:docMk/>
            <pc:sldMk cId="3230514466" sldId="275"/>
            <ac:spMk id="7" creationId="{BED34F92-2625-4A2F-83EE-916DF7F66ED0}"/>
          </ac:spMkLst>
        </pc:spChg>
        <pc:spChg chg="add del mod">
          <ac:chgData name="Maks Sienkiewicz" userId="9288fda9c3ac4f0e" providerId="LiveId" clId="{49218767-5F0B-490C-AAF3-4EE11A338339}" dt="2020-02-24T15:51:42.045" v="298" actId="478"/>
          <ac:spMkLst>
            <pc:docMk/>
            <pc:sldMk cId="3230514466" sldId="275"/>
            <ac:spMk id="8" creationId="{BA9D9832-A05D-4486-8BE3-5C6D3680F286}"/>
          </ac:spMkLst>
        </pc:spChg>
        <pc:spChg chg="mod">
          <ac:chgData name="Maks Sienkiewicz" userId="9288fda9c3ac4f0e" providerId="LiveId" clId="{49218767-5F0B-490C-AAF3-4EE11A338339}" dt="2020-02-24T15:40:51.918" v="4" actId="1076"/>
          <ac:spMkLst>
            <pc:docMk/>
            <pc:sldMk cId="3230514466" sldId="275"/>
            <ac:spMk id="141334" creationId="{00000000-0000-0000-0000-000000000000}"/>
          </ac:spMkLst>
        </pc:spChg>
      </pc:sldChg>
      <pc:sldChg chg="modSp">
        <pc:chgData name="Maks Sienkiewicz" userId="9288fda9c3ac4f0e" providerId="LiveId" clId="{49218767-5F0B-490C-AAF3-4EE11A338339}" dt="2020-02-22T23:42:49.079" v="2" actId="1076"/>
        <pc:sldMkLst>
          <pc:docMk/>
          <pc:sldMk cId="1841540098" sldId="540"/>
        </pc:sldMkLst>
        <pc:picChg chg="mod">
          <ac:chgData name="Maks Sienkiewicz" userId="9288fda9c3ac4f0e" providerId="LiveId" clId="{49218767-5F0B-490C-AAF3-4EE11A338339}" dt="2020-02-22T23:42:49.079" v="2" actId="1076"/>
          <ac:picMkLst>
            <pc:docMk/>
            <pc:sldMk cId="1841540098" sldId="540"/>
            <ac:picMk id="6" creationId="{00000000-0000-0000-0000-000000000000}"/>
          </ac:picMkLst>
        </pc:picChg>
      </pc:sldChg>
      <pc:sldMasterChg chg="modSldLayout">
        <pc:chgData name="Maks Sienkiewicz" userId="9288fda9c3ac4f0e" providerId="LiveId" clId="{49218767-5F0B-490C-AAF3-4EE11A338339}" dt="2020-02-25T09:51:09.782" v="384" actId="20577"/>
        <pc:sldMasterMkLst>
          <pc:docMk/>
          <pc:sldMasterMk cId="965053121" sldId="2147483648"/>
        </pc:sldMasterMkLst>
        <pc:sldLayoutChg chg="modSp">
          <pc:chgData name="Maks Sienkiewicz" userId="9288fda9c3ac4f0e" providerId="LiveId" clId="{49218767-5F0B-490C-AAF3-4EE11A338339}" dt="2020-02-25T09:51:09.782" v="384" actId="20577"/>
          <pc:sldLayoutMkLst>
            <pc:docMk/>
            <pc:sldMasterMk cId="965053121" sldId="2147483648"/>
            <pc:sldLayoutMk cId="1359250095" sldId="2147483650"/>
          </pc:sldLayoutMkLst>
          <pc:spChg chg="mod">
            <ac:chgData name="Maks Sienkiewicz" userId="9288fda9c3ac4f0e" providerId="LiveId" clId="{49218767-5F0B-490C-AAF3-4EE11A338339}" dt="2020-02-25T09:51:09.782" v="384" actId="20577"/>
            <ac:spMkLst>
              <pc:docMk/>
              <pc:sldMasterMk cId="965053121" sldId="2147483648"/>
              <pc:sldLayoutMk cId="1359250095" sldId="2147483650"/>
              <ac:spMk id="12" creationId="{6893B5D9-678F-4E0D-B3A8-46DBD0715E79}"/>
            </ac:spMkLst>
          </pc:spChg>
          <pc:spChg chg="mod">
            <ac:chgData name="Maks Sienkiewicz" userId="9288fda9c3ac4f0e" providerId="LiveId" clId="{49218767-5F0B-490C-AAF3-4EE11A338339}" dt="2020-02-25T09:50:48.471" v="334" actId="20577"/>
            <ac:spMkLst>
              <pc:docMk/>
              <pc:sldMasterMk cId="965053121" sldId="2147483648"/>
              <pc:sldLayoutMk cId="1359250095" sldId="2147483650"/>
              <ac:spMk id="15" creationId="{6893B5D9-678F-4E0D-B3A8-46DBD0715E79}"/>
            </ac:spMkLst>
          </pc:spChg>
        </pc:sldLayoutChg>
      </pc:sldMasterChg>
    </pc:docChg>
  </pc:docChgLst>
  <pc:docChgLst>
    <pc:chgData name="Maks Sienkiewicz" userId="9288fda9c3ac4f0e" providerId="LiveId" clId="{ED8B2093-3BE3-4E6F-9DE0-0DF60BC1D66B}"/>
    <pc:docChg chg="addSld delSld modSld">
      <pc:chgData name="Maks Sienkiewicz" userId="9288fda9c3ac4f0e" providerId="LiveId" clId="{ED8B2093-3BE3-4E6F-9DE0-0DF60BC1D66B}" dt="2020-04-04T17:24:40.838" v="7"/>
      <pc:docMkLst>
        <pc:docMk/>
      </pc:docMkLst>
      <pc:sldChg chg="del">
        <pc:chgData name="Maks Sienkiewicz" userId="9288fda9c3ac4f0e" providerId="LiveId" clId="{ED8B2093-3BE3-4E6F-9DE0-0DF60BC1D66B}" dt="2020-04-04T17:24:15.907" v="0" actId="2696"/>
        <pc:sldMkLst>
          <pc:docMk/>
          <pc:sldMk cId="45437439" sldId="533"/>
        </pc:sldMkLst>
      </pc:sldChg>
      <pc:sldChg chg="del">
        <pc:chgData name="Maks Sienkiewicz" userId="9288fda9c3ac4f0e" providerId="LiveId" clId="{ED8B2093-3BE3-4E6F-9DE0-0DF60BC1D66B}" dt="2020-04-04T17:24:35.684" v="5" actId="2696"/>
        <pc:sldMkLst>
          <pc:docMk/>
          <pc:sldMk cId="4071496162" sldId="537"/>
        </pc:sldMkLst>
      </pc:sldChg>
      <pc:sldChg chg="del">
        <pc:chgData name="Maks Sienkiewicz" userId="9288fda9c3ac4f0e" providerId="LiveId" clId="{ED8B2093-3BE3-4E6F-9DE0-0DF60BC1D66B}" dt="2020-04-04T17:24:15.907" v="0" actId="2696"/>
        <pc:sldMkLst>
          <pc:docMk/>
          <pc:sldMk cId="71374852" sldId="538"/>
        </pc:sldMkLst>
      </pc:sldChg>
      <pc:sldChg chg="addSp delSp modSp add">
        <pc:chgData name="Maks Sienkiewicz" userId="9288fda9c3ac4f0e" providerId="LiveId" clId="{ED8B2093-3BE3-4E6F-9DE0-0DF60BC1D66B}" dt="2020-04-04T17:24:30.989" v="4"/>
        <pc:sldMkLst>
          <pc:docMk/>
          <pc:sldMk cId="2938212701" sldId="538"/>
        </pc:sldMkLst>
        <pc:spChg chg="del">
          <ac:chgData name="Maks Sienkiewicz" userId="9288fda9c3ac4f0e" providerId="LiveId" clId="{ED8B2093-3BE3-4E6F-9DE0-0DF60BC1D66B}" dt="2020-04-04T17:24:22.400" v="2"/>
          <ac:spMkLst>
            <pc:docMk/>
            <pc:sldMk cId="2938212701" sldId="538"/>
            <ac:spMk id="2" creationId="{37F9B718-62D2-4504-9F9C-EC3C8BFCD2AD}"/>
          </ac:spMkLst>
        </pc:spChg>
        <pc:spChg chg="add del mod">
          <ac:chgData name="Maks Sienkiewicz" userId="9288fda9c3ac4f0e" providerId="LiveId" clId="{ED8B2093-3BE3-4E6F-9DE0-0DF60BC1D66B}" dt="2020-04-04T17:24:30.989" v="4"/>
          <ac:spMkLst>
            <pc:docMk/>
            <pc:sldMk cId="2938212701" sldId="538"/>
            <ac:spMk id="3" creationId="{D4B8752C-FC43-4B16-B76C-6C3887557916}"/>
          </ac:spMkLst>
        </pc:spChg>
        <pc:spChg chg="add del mod">
          <ac:chgData name="Maks Sienkiewicz" userId="9288fda9c3ac4f0e" providerId="LiveId" clId="{ED8B2093-3BE3-4E6F-9DE0-0DF60BC1D66B}" dt="2020-04-04T17:24:30.989" v="4"/>
          <ac:spMkLst>
            <pc:docMk/>
            <pc:sldMk cId="2938212701" sldId="538"/>
            <ac:spMk id="4" creationId="{5E7E4743-CEBA-4D3E-8ADB-9C66C0F9AFA0}"/>
          </ac:spMkLst>
        </pc:spChg>
        <pc:spChg chg="add mod">
          <ac:chgData name="Maks Sienkiewicz" userId="9288fda9c3ac4f0e" providerId="LiveId" clId="{ED8B2093-3BE3-4E6F-9DE0-0DF60BC1D66B}" dt="2020-04-04T17:24:30.989" v="4"/>
          <ac:spMkLst>
            <pc:docMk/>
            <pc:sldMk cId="2938212701" sldId="538"/>
            <ac:spMk id="5" creationId="{F353011F-E670-44D1-9013-35900FA50249}"/>
          </ac:spMkLst>
        </pc:spChg>
      </pc:sldChg>
      <pc:sldChg chg="add">
        <pc:chgData name="Maks Sienkiewicz" userId="9288fda9c3ac4f0e" providerId="LiveId" clId="{ED8B2093-3BE3-4E6F-9DE0-0DF60BC1D66B}" dt="2020-04-04T17:24:25.077" v="3"/>
        <pc:sldMkLst>
          <pc:docMk/>
          <pc:sldMk cId="1467611114" sldId="539"/>
        </pc:sldMkLst>
      </pc:sldChg>
      <pc:sldChg chg="del">
        <pc:chgData name="Maks Sienkiewicz" userId="9288fda9c3ac4f0e" providerId="LiveId" clId="{ED8B2093-3BE3-4E6F-9DE0-0DF60BC1D66B}" dt="2020-04-04T17:24:15.907" v="0" actId="2696"/>
        <pc:sldMkLst>
          <pc:docMk/>
          <pc:sldMk cId="2247101015" sldId="539"/>
        </pc:sldMkLst>
      </pc:sldChg>
      <pc:sldChg chg="addSp delSp modSp add">
        <pc:chgData name="Maks Sienkiewicz" userId="9288fda9c3ac4f0e" providerId="LiveId" clId="{ED8B2093-3BE3-4E6F-9DE0-0DF60BC1D66B}" dt="2020-04-04T17:24:40.838" v="7"/>
        <pc:sldMkLst>
          <pc:docMk/>
          <pc:sldMk cId="2120810008" sldId="540"/>
        </pc:sldMkLst>
        <pc:spChg chg="del">
          <ac:chgData name="Maks Sienkiewicz" userId="9288fda9c3ac4f0e" providerId="LiveId" clId="{ED8B2093-3BE3-4E6F-9DE0-0DF60BC1D66B}" dt="2020-04-04T17:24:40.838" v="7"/>
          <ac:spMkLst>
            <pc:docMk/>
            <pc:sldMk cId="2120810008" sldId="540"/>
            <ac:spMk id="2" creationId="{4D92A005-29E7-4627-9F87-A5B462245EA9}"/>
          </ac:spMkLst>
        </pc:spChg>
        <pc:spChg chg="del">
          <ac:chgData name="Maks Sienkiewicz" userId="9288fda9c3ac4f0e" providerId="LiveId" clId="{ED8B2093-3BE3-4E6F-9DE0-0DF60BC1D66B}" dt="2020-04-04T17:24:40.838" v="7"/>
          <ac:spMkLst>
            <pc:docMk/>
            <pc:sldMk cId="2120810008" sldId="540"/>
            <ac:spMk id="4" creationId="{A8CE0BF5-BD63-456D-8EBF-EFCC511B3C07}"/>
          </ac:spMkLst>
        </pc:spChg>
        <pc:spChg chg="add mod">
          <ac:chgData name="Maks Sienkiewicz" userId="9288fda9c3ac4f0e" providerId="LiveId" clId="{ED8B2093-3BE3-4E6F-9DE0-0DF60BC1D66B}" dt="2020-04-04T17:24:40.838" v="7"/>
          <ac:spMkLst>
            <pc:docMk/>
            <pc:sldMk cId="2120810008" sldId="540"/>
            <ac:spMk id="5" creationId="{1EF7CD0E-51F3-47EF-A10C-FDCCD01E6168}"/>
          </ac:spMkLst>
        </pc:spChg>
      </pc:sldChg>
      <pc:sldChg chg="del">
        <pc:chgData name="Maks Sienkiewicz" userId="9288fda9c3ac4f0e" providerId="LiveId" clId="{ED8B2093-3BE3-4E6F-9DE0-0DF60BC1D66B}" dt="2020-04-04T17:24:15.907" v="0" actId="2696"/>
        <pc:sldMkLst>
          <pc:docMk/>
          <pc:sldMk cId="2316801481" sldId="540"/>
        </pc:sldMkLst>
      </pc:sldChg>
      <pc:sldChg chg="del">
        <pc:chgData name="Maks Sienkiewicz" userId="9288fda9c3ac4f0e" providerId="LiveId" clId="{ED8B2093-3BE3-4E6F-9DE0-0DF60BC1D66B}" dt="2020-04-04T17:24:15.907" v="0" actId="2696"/>
        <pc:sldMkLst>
          <pc:docMk/>
          <pc:sldMk cId="1621525204" sldId="541"/>
        </pc:sldMkLst>
      </pc:sldChg>
    </pc:docChg>
  </pc:docChgLst>
  <pc:docChgLst>
    <pc:chgData name="Maks Sienkiewicz" userId="9288fda9c3ac4f0e" providerId="LiveId" clId="{C53141C4-418D-4438-89BB-48F9DE707193}"/>
    <pc:docChg chg="undo custSel addSld delSld modSld sldOrd modMainMaster">
      <pc:chgData name="Maks Sienkiewicz" userId="9288fda9c3ac4f0e" providerId="LiveId" clId="{C53141C4-418D-4438-89BB-48F9DE707193}" dt="2020-04-04T00:18:07.446" v="5357" actId="1036"/>
      <pc:docMkLst>
        <pc:docMk/>
      </pc:docMkLst>
      <pc:sldChg chg="addSp delSp modSp mod">
        <pc:chgData name="Maks Sienkiewicz" userId="9288fda9c3ac4f0e" providerId="LiveId" clId="{C53141C4-418D-4438-89BB-48F9DE707193}" dt="2020-04-03T21:33:13.262" v="653" actId="478"/>
        <pc:sldMkLst>
          <pc:docMk/>
          <pc:sldMk cId="3230514466" sldId="275"/>
        </pc:sldMkLst>
        <pc:spChg chg="del mod">
          <ac:chgData name="Maks Sienkiewicz" userId="9288fda9c3ac4f0e" providerId="LiveId" clId="{C53141C4-418D-4438-89BB-48F9DE707193}" dt="2020-04-03T21:33:10.949" v="652" actId="478"/>
          <ac:spMkLst>
            <pc:docMk/>
            <pc:sldMk cId="3230514466" sldId="275"/>
            <ac:spMk id="2" creationId="{00000000-0000-0000-0000-000000000000}"/>
          </ac:spMkLst>
        </pc:spChg>
        <pc:spChg chg="add del mod">
          <ac:chgData name="Maks Sienkiewicz" userId="9288fda9c3ac4f0e" providerId="LiveId" clId="{C53141C4-418D-4438-89BB-48F9DE707193}" dt="2020-04-03T21:33:08.773" v="651" actId="478"/>
          <ac:spMkLst>
            <pc:docMk/>
            <pc:sldMk cId="3230514466" sldId="275"/>
            <ac:spMk id="3" creationId="{C27F82B7-5F59-495E-912D-9CD5FA419F41}"/>
          </ac:spMkLst>
        </pc:spChg>
        <pc:spChg chg="add del mod">
          <ac:chgData name="Maks Sienkiewicz" userId="9288fda9c3ac4f0e" providerId="LiveId" clId="{C53141C4-418D-4438-89BB-48F9DE707193}" dt="2020-04-02T19:46:27.467" v="97" actId="478"/>
          <ac:spMkLst>
            <pc:docMk/>
            <pc:sldMk cId="3230514466" sldId="275"/>
            <ac:spMk id="6" creationId="{958C5EAE-BDD5-4746-92BD-A397973570F7}"/>
          </ac:spMkLst>
        </pc:spChg>
        <pc:spChg chg="del mod">
          <ac:chgData name="Maks Sienkiewicz" userId="9288fda9c3ac4f0e" providerId="LiveId" clId="{C53141C4-418D-4438-89BB-48F9DE707193}" dt="2020-04-02T19:46:26.105" v="96" actId="478"/>
          <ac:spMkLst>
            <pc:docMk/>
            <pc:sldMk cId="3230514466" sldId="275"/>
            <ac:spMk id="141334" creationId="{00000000-0000-0000-0000-000000000000}"/>
          </ac:spMkLst>
        </pc:spChg>
        <pc:picChg chg="del">
          <ac:chgData name="Maks Sienkiewicz" userId="9288fda9c3ac4f0e" providerId="LiveId" clId="{C53141C4-418D-4438-89BB-48F9DE707193}" dt="2020-04-03T21:33:13.262" v="653" actId="478"/>
          <ac:picMkLst>
            <pc:docMk/>
            <pc:sldMk cId="3230514466" sldId="275"/>
            <ac:picMk id="4" creationId="{F72AB3D3-1972-478E-AE9C-B2970F2CC1EE}"/>
          </ac:picMkLst>
        </pc:picChg>
      </pc:sldChg>
      <pc:sldChg chg="del">
        <pc:chgData name="Maks Sienkiewicz" userId="9288fda9c3ac4f0e" providerId="LiveId" clId="{C53141C4-418D-4438-89BB-48F9DE707193}" dt="2020-04-03T21:34:11.632" v="660" actId="47"/>
        <pc:sldMkLst>
          <pc:docMk/>
          <pc:sldMk cId="1004375535" sldId="290"/>
        </pc:sldMkLst>
      </pc:sldChg>
      <pc:sldChg chg="del">
        <pc:chgData name="Maks Sienkiewicz" userId="9288fda9c3ac4f0e" providerId="LiveId" clId="{C53141C4-418D-4438-89BB-48F9DE707193}" dt="2020-04-03T21:34:11.632" v="660" actId="47"/>
        <pc:sldMkLst>
          <pc:docMk/>
          <pc:sldMk cId="2002172555" sldId="292"/>
        </pc:sldMkLst>
      </pc:sldChg>
      <pc:sldChg chg="addSp delSp modSp del mod ord">
        <pc:chgData name="Maks Sienkiewicz" userId="9288fda9c3ac4f0e" providerId="LiveId" clId="{C53141C4-418D-4438-89BB-48F9DE707193}" dt="2020-04-03T21:33:32.654" v="654" actId="2696"/>
        <pc:sldMkLst>
          <pc:docMk/>
          <pc:sldMk cId="1885768213" sldId="372"/>
        </pc:sldMkLst>
        <pc:spChg chg="mod">
          <ac:chgData name="Maks Sienkiewicz" userId="9288fda9c3ac4f0e" providerId="LiveId" clId="{C53141C4-418D-4438-89BB-48F9DE707193}" dt="2020-04-02T21:28:07.720" v="325" actId="1035"/>
          <ac:spMkLst>
            <pc:docMk/>
            <pc:sldMk cId="1885768213" sldId="372"/>
            <ac:spMk id="6" creationId="{00000000-0000-0000-0000-000000000000}"/>
          </ac:spMkLst>
        </pc:spChg>
        <pc:spChg chg="add mod">
          <ac:chgData name="Maks Sienkiewicz" userId="9288fda9c3ac4f0e" providerId="LiveId" clId="{C53141C4-418D-4438-89BB-48F9DE707193}" dt="2020-04-02T21:11:54.843" v="187" actId="1076"/>
          <ac:spMkLst>
            <pc:docMk/>
            <pc:sldMk cId="1885768213" sldId="372"/>
            <ac:spMk id="7" creationId="{D76447E3-F620-49FD-93D2-E18D5436B899}"/>
          </ac:spMkLst>
        </pc:spChg>
        <pc:spChg chg="add mod">
          <ac:chgData name="Maks Sienkiewicz" userId="9288fda9c3ac4f0e" providerId="LiveId" clId="{C53141C4-418D-4438-89BB-48F9DE707193}" dt="2020-04-02T21:11:57.692" v="189" actId="1076"/>
          <ac:spMkLst>
            <pc:docMk/>
            <pc:sldMk cId="1885768213" sldId="372"/>
            <ac:spMk id="8" creationId="{365956E2-4300-44FB-AF7E-4948CB3742F0}"/>
          </ac:spMkLst>
        </pc:spChg>
        <pc:spChg chg="add mod">
          <ac:chgData name="Maks Sienkiewicz" userId="9288fda9c3ac4f0e" providerId="LiveId" clId="{C53141C4-418D-4438-89BB-48F9DE707193}" dt="2020-04-02T21:13:03.488" v="194" actId="1076"/>
          <ac:spMkLst>
            <pc:docMk/>
            <pc:sldMk cId="1885768213" sldId="372"/>
            <ac:spMk id="9" creationId="{B1B6B9D2-8D2C-4089-86F2-E17555528911}"/>
          </ac:spMkLst>
        </pc:spChg>
        <pc:spChg chg="add mod ord">
          <ac:chgData name="Maks Sienkiewicz" userId="9288fda9c3ac4f0e" providerId="LiveId" clId="{C53141C4-418D-4438-89BB-48F9DE707193}" dt="2020-04-02T21:17:23.288" v="225" actId="207"/>
          <ac:spMkLst>
            <pc:docMk/>
            <pc:sldMk cId="1885768213" sldId="372"/>
            <ac:spMk id="10" creationId="{5F16A699-BA99-4179-96C4-EC3C796C60CE}"/>
          </ac:spMkLst>
        </pc:spChg>
        <pc:picChg chg="add del mod">
          <ac:chgData name="Maks Sienkiewicz" userId="9288fda9c3ac4f0e" providerId="LiveId" clId="{C53141C4-418D-4438-89BB-48F9DE707193}" dt="2020-04-02T21:02:02.723" v="123" actId="478"/>
          <ac:picMkLst>
            <pc:docMk/>
            <pc:sldMk cId="1885768213" sldId="372"/>
            <ac:picMk id="2" creationId="{A8C6C3B7-95EB-47A2-B30A-1D05699E10E4}"/>
          </ac:picMkLst>
        </pc:picChg>
        <pc:picChg chg="add mod">
          <ac:chgData name="Maks Sienkiewicz" userId="9288fda9c3ac4f0e" providerId="LiveId" clId="{C53141C4-418D-4438-89BB-48F9DE707193}" dt="2020-04-02T21:15:01.032" v="212" actId="1076"/>
          <ac:picMkLst>
            <pc:docMk/>
            <pc:sldMk cId="1885768213" sldId="372"/>
            <ac:picMk id="4" creationId="{EF54B5CA-7E98-4AC2-8F57-F91BE6F734E4}"/>
          </ac:picMkLst>
        </pc:picChg>
        <pc:picChg chg="add mod">
          <ac:chgData name="Maks Sienkiewicz" userId="9288fda9c3ac4f0e" providerId="LiveId" clId="{C53141C4-418D-4438-89BB-48F9DE707193}" dt="2020-04-02T21:16:02.274" v="220" actId="1076"/>
          <ac:picMkLst>
            <pc:docMk/>
            <pc:sldMk cId="1885768213" sldId="372"/>
            <ac:picMk id="5" creationId="{C7A296E8-BF0D-47CE-803B-220981C51295}"/>
          </ac:picMkLst>
        </pc:picChg>
        <pc:picChg chg="add del mod">
          <ac:chgData name="Maks Sienkiewicz" userId="9288fda9c3ac4f0e" providerId="LiveId" clId="{C53141C4-418D-4438-89BB-48F9DE707193}" dt="2020-04-02T21:15:37.280" v="216" actId="478"/>
          <ac:picMkLst>
            <pc:docMk/>
            <pc:sldMk cId="1885768213" sldId="372"/>
            <ac:picMk id="11" creationId="{4B18CE22-FB60-4235-9AA1-1468AF660FA2}"/>
          </ac:picMkLst>
        </pc:picChg>
        <pc:picChg chg="add del mod">
          <ac:chgData name="Maks Sienkiewicz" userId="9288fda9c3ac4f0e" providerId="LiveId" clId="{C53141C4-418D-4438-89BB-48F9DE707193}" dt="2020-04-02T21:15:13.272" v="215" actId="478"/>
          <ac:picMkLst>
            <pc:docMk/>
            <pc:sldMk cId="1885768213" sldId="372"/>
            <ac:picMk id="12" creationId="{FA8E2576-CAB8-403C-BA96-C64D21DFBF5B}"/>
          </ac:picMkLst>
        </pc:picChg>
        <pc:picChg chg="add del mod">
          <ac:chgData name="Maks Sienkiewicz" userId="9288fda9c3ac4f0e" providerId="LiveId" clId="{C53141C4-418D-4438-89BB-48F9DE707193}" dt="2020-04-02T21:22:44.638" v="308" actId="478"/>
          <ac:picMkLst>
            <pc:docMk/>
            <pc:sldMk cId="1885768213" sldId="372"/>
            <ac:picMk id="13" creationId="{A5A8629C-C5E3-4434-8CEB-C2A612ACE1AB}"/>
          </ac:picMkLst>
        </pc:picChg>
        <pc:picChg chg="add del mod">
          <ac:chgData name="Maks Sienkiewicz" userId="9288fda9c3ac4f0e" providerId="LiveId" clId="{C53141C4-418D-4438-89BB-48F9DE707193}" dt="2020-04-02T21:22:46.444" v="309" actId="478"/>
          <ac:picMkLst>
            <pc:docMk/>
            <pc:sldMk cId="1885768213" sldId="372"/>
            <ac:picMk id="14" creationId="{23569772-22B4-4132-9FE8-34415BA1D537}"/>
          </ac:picMkLst>
        </pc:picChg>
        <pc:picChg chg="add del mod">
          <ac:chgData name="Maks Sienkiewicz" userId="9288fda9c3ac4f0e" providerId="LiveId" clId="{C53141C4-418D-4438-89BB-48F9DE707193}" dt="2020-04-02T21:22:47.947" v="311" actId="478"/>
          <ac:picMkLst>
            <pc:docMk/>
            <pc:sldMk cId="1885768213" sldId="372"/>
            <ac:picMk id="15" creationId="{7E458EBC-CB5A-4C88-A33C-613847EEC505}"/>
          </ac:picMkLst>
        </pc:picChg>
        <pc:picChg chg="add del mod">
          <ac:chgData name="Maks Sienkiewicz" userId="9288fda9c3ac4f0e" providerId="LiveId" clId="{C53141C4-418D-4438-89BB-48F9DE707193}" dt="2020-04-02T21:22:47.195" v="310" actId="478"/>
          <ac:picMkLst>
            <pc:docMk/>
            <pc:sldMk cId="1885768213" sldId="372"/>
            <ac:picMk id="16" creationId="{0A393DC4-859C-4771-89C9-FE1DCCBC2422}"/>
          </ac:picMkLst>
        </pc:picChg>
        <pc:picChg chg="add del mod">
          <ac:chgData name="Maks Sienkiewicz" userId="9288fda9c3ac4f0e" providerId="LiveId" clId="{C53141C4-418D-4438-89BB-48F9DE707193}" dt="2020-04-02T21:20:49.932" v="307" actId="478"/>
          <ac:picMkLst>
            <pc:docMk/>
            <pc:sldMk cId="1885768213" sldId="372"/>
            <ac:picMk id="17" creationId="{F3ECB92F-6745-4937-BE9F-D7C7925D4250}"/>
          </ac:picMkLst>
        </pc:picChg>
        <pc:picChg chg="add del mod">
          <ac:chgData name="Maks Sienkiewicz" userId="9288fda9c3ac4f0e" providerId="LiveId" clId="{C53141C4-418D-4438-89BB-48F9DE707193}" dt="2020-04-02T21:27:09.231" v="316" actId="478"/>
          <ac:picMkLst>
            <pc:docMk/>
            <pc:sldMk cId="1885768213" sldId="372"/>
            <ac:picMk id="18" creationId="{DAFA775B-1EA7-4E1C-BC76-8A547A80C1E5}"/>
          </ac:picMkLst>
        </pc:picChg>
        <pc:picChg chg="add mod">
          <ac:chgData name="Maks Sienkiewicz" userId="9288fda9c3ac4f0e" providerId="LiveId" clId="{C53141C4-418D-4438-89BB-48F9DE707193}" dt="2020-04-02T21:27:28.538" v="323" actId="14100"/>
          <ac:picMkLst>
            <pc:docMk/>
            <pc:sldMk cId="1885768213" sldId="372"/>
            <ac:picMk id="19" creationId="{1FC0F968-1EC4-43EB-8DCD-D83773168E9E}"/>
          </ac:picMkLst>
        </pc:picChg>
      </pc:sldChg>
      <pc:sldChg chg="del">
        <pc:chgData name="Maks Sienkiewicz" userId="9288fda9c3ac4f0e" providerId="LiveId" clId="{C53141C4-418D-4438-89BB-48F9DE707193}" dt="2020-04-03T21:34:11.632" v="660" actId="47"/>
        <pc:sldMkLst>
          <pc:docMk/>
          <pc:sldMk cId="2274473445" sldId="378"/>
        </pc:sldMkLst>
      </pc:sldChg>
      <pc:sldChg chg="del">
        <pc:chgData name="Maks Sienkiewicz" userId="9288fda9c3ac4f0e" providerId="LiveId" clId="{C53141C4-418D-4438-89BB-48F9DE707193}" dt="2020-04-03T21:34:11.632" v="660" actId="47"/>
        <pc:sldMkLst>
          <pc:docMk/>
          <pc:sldMk cId="2702608565" sldId="391"/>
        </pc:sldMkLst>
      </pc:sldChg>
      <pc:sldChg chg="del">
        <pc:chgData name="Maks Sienkiewicz" userId="9288fda9c3ac4f0e" providerId="LiveId" clId="{C53141C4-418D-4438-89BB-48F9DE707193}" dt="2020-04-03T21:33:56.017" v="658" actId="2696"/>
        <pc:sldMkLst>
          <pc:docMk/>
          <pc:sldMk cId="364768155" sldId="506"/>
        </pc:sldMkLst>
      </pc:sldChg>
      <pc:sldChg chg="del">
        <pc:chgData name="Maks Sienkiewicz" userId="9288fda9c3ac4f0e" providerId="LiveId" clId="{C53141C4-418D-4438-89BB-48F9DE707193}" dt="2020-04-03T21:33:57.488" v="659" actId="2696"/>
        <pc:sldMkLst>
          <pc:docMk/>
          <pc:sldMk cId="3035943552" sldId="507"/>
        </pc:sldMkLst>
      </pc:sldChg>
      <pc:sldChg chg="del">
        <pc:chgData name="Maks Sienkiewicz" userId="9288fda9c3ac4f0e" providerId="LiveId" clId="{C53141C4-418D-4438-89BB-48F9DE707193}" dt="2020-04-03T21:34:11.632" v="660" actId="47"/>
        <pc:sldMkLst>
          <pc:docMk/>
          <pc:sldMk cId="3478216200" sldId="508"/>
        </pc:sldMkLst>
      </pc:sldChg>
      <pc:sldChg chg="modSp del mod">
        <pc:chgData name="Maks Sienkiewicz" userId="9288fda9c3ac4f0e" providerId="LiveId" clId="{C53141C4-418D-4438-89BB-48F9DE707193}" dt="2020-04-03T21:33:45.074" v="655" actId="2696"/>
        <pc:sldMkLst>
          <pc:docMk/>
          <pc:sldMk cId="3493070885" sldId="518"/>
        </pc:sldMkLst>
        <pc:cxnChg chg="mod">
          <ac:chgData name="Maks Sienkiewicz" userId="9288fda9c3ac4f0e" providerId="LiveId" clId="{C53141C4-418D-4438-89BB-48F9DE707193}" dt="2020-04-03T18:15:41.813" v="615" actId="1076"/>
          <ac:cxnSpMkLst>
            <pc:docMk/>
            <pc:sldMk cId="3493070885" sldId="518"/>
            <ac:cxnSpMk id="27652" creationId="{00000000-0000-0000-0000-000000000000}"/>
          </ac:cxnSpMkLst>
        </pc:cxnChg>
      </pc:sldChg>
      <pc:sldChg chg="del">
        <pc:chgData name="Maks Sienkiewicz" userId="9288fda9c3ac4f0e" providerId="LiveId" clId="{C53141C4-418D-4438-89BB-48F9DE707193}" dt="2020-04-03T21:34:11.632" v="660" actId="47"/>
        <pc:sldMkLst>
          <pc:docMk/>
          <pc:sldMk cId="3555541129" sldId="524"/>
        </pc:sldMkLst>
      </pc:sldChg>
      <pc:sldChg chg="del">
        <pc:chgData name="Maks Sienkiewicz" userId="9288fda9c3ac4f0e" providerId="LiveId" clId="{C53141C4-418D-4438-89BB-48F9DE707193}" dt="2020-04-03T21:34:11.632" v="660" actId="47"/>
        <pc:sldMkLst>
          <pc:docMk/>
          <pc:sldMk cId="2438017913" sldId="530"/>
        </pc:sldMkLst>
      </pc:sldChg>
      <pc:sldChg chg="del">
        <pc:chgData name="Maks Sienkiewicz" userId="9288fda9c3ac4f0e" providerId="LiveId" clId="{C53141C4-418D-4438-89BB-48F9DE707193}" dt="2020-04-03T21:34:11.632" v="660" actId="47"/>
        <pc:sldMkLst>
          <pc:docMk/>
          <pc:sldMk cId="1099813932" sldId="531"/>
        </pc:sldMkLst>
      </pc:sldChg>
      <pc:sldChg chg="addSp delSp modSp mod">
        <pc:chgData name="Maks Sienkiewicz" userId="9288fda9c3ac4f0e" providerId="LiveId" clId="{C53141C4-418D-4438-89BB-48F9DE707193}" dt="2020-04-04T00:05:51.607" v="5347" actId="20577"/>
        <pc:sldMkLst>
          <pc:docMk/>
          <pc:sldMk cId="45437439" sldId="533"/>
        </pc:sldMkLst>
        <pc:spChg chg="mod">
          <ac:chgData name="Maks Sienkiewicz" userId="9288fda9c3ac4f0e" providerId="LiveId" clId="{C53141C4-418D-4438-89BB-48F9DE707193}" dt="2020-04-04T00:05:51.607" v="5347" actId="20577"/>
          <ac:spMkLst>
            <pc:docMk/>
            <pc:sldMk cId="45437439" sldId="533"/>
            <ac:spMk id="2" creationId="{00000000-0000-0000-0000-000000000000}"/>
          </ac:spMkLst>
        </pc:spChg>
        <pc:spChg chg="mod">
          <ac:chgData name="Maks Sienkiewicz" userId="9288fda9c3ac4f0e" providerId="LiveId" clId="{C53141C4-418D-4438-89BB-48F9DE707193}" dt="2020-04-03T23:54:02.754" v="5258" actId="1076"/>
          <ac:spMkLst>
            <pc:docMk/>
            <pc:sldMk cId="45437439" sldId="533"/>
            <ac:spMk id="4" creationId="{00000000-0000-0000-0000-000000000000}"/>
          </ac:spMkLst>
        </pc:spChg>
        <pc:spChg chg="add del mod">
          <ac:chgData name="Maks Sienkiewicz" userId="9288fda9c3ac4f0e" providerId="LiveId" clId="{C53141C4-418D-4438-89BB-48F9DE707193}" dt="2020-04-03T22:25:31.497" v="1018" actId="767"/>
          <ac:spMkLst>
            <pc:docMk/>
            <pc:sldMk cId="45437439" sldId="533"/>
            <ac:spMk id="5" creationId="{C3DB0560-0A22-435D-8964-45913EFD9AD5}"/>
          </ac:spMkLst>
        </pc:spChg>
        <pc:spChg chg="add mod">
          <ac:chgData name="Maks Sienkiewicz" userId="9288fda9c3ac4f0e" providerId="LiveId" clId="{C53141C4-418D-4438-89BB-48F9DE707193}" dt="2020-04-04T00:05:38.242" v="5343" actId="20577"/>
          <ac:spMkLst>
            <pc:docMk/>
            <pc:sldMk cId="45437439" sldId="533"/>
            <ac:spMk id="6" creationId="{82DF7884-0C10-4746-BE07-8043675DB276}"/>
          </ac:spMkLst>
        </pc:spChg>
      </pc:sldChg>
      <pc:sldChg chg="addSp delSp modSp del mod">
        <pc:chgData name="Maks Sienkiewicz" userId="9288fda9c3ac4f0e" providerId="LiveId" clId="{C53141C4-418D-4438-89BB-48F9DE707193}" dt="2020-04-03T23:56:39.028" v="5285" actId="2696"/>
        <pc:sldMkLst>
          <pc:docMk/>
          <pc:sldMk cId="1814833184" sldId="536"/>
        </pc:sldMkLst>
        <pc:spChg chg="del mod">
          <ac:chgData name="Maks Sienkiewicz" userId="9288fda9c3ac4f0e" providerId="LiveId" clId="{C53141C4-418D-4438-89BB-48F9DE707193}" dt="2020-04-02T19:35:45.621" v="22" actId="478"/>
          <ac:spMkLst>
            <pc:docMk/>
            <pc:sldMk cId="1814833184" sldId="536"/>
            <ac:spMk id="2" creationId="{00000000-0000-0000-0000-000000000000}"/>
          </ac:spMkLst>
        </pc:spChg>
        <pc:spChg chg="mod">
          <ac:chgData name="Maks Sienkiewicz" userId="9288fda9c3ac4f0e" providerId="LiveId" clId="{C53141C4-418D-4438-89BB-48F9DE707193}" dt="2020-04-03T23:55:03.938" v="5265" actId="1076"/>
          <ac:spMkLst>
            <pc:docMk/>
            <pc:sldMk cId="1814833184" sldId="536"/>
            <ac:spMk id="4" creationId="{00000000-0000-0000-0000-000000000000}"/>
          </ac:spMkLst>
        </pc:spChg>
        <pc:spChg chg="add del mod">
          <ac:chgData name="Maks Sienkiewicz" userId="9288fda9c3ac4f0e" providerId="LiveId" clId="{C53141C4-418D-4438-89BB-48F9DE707193}" dt="2020-04-02T19:35:47.842" v="23" actId="478"/>
          <ac:spMkLst>
            <pc:docMk/>
            <pc:sldMk cId="1814833184" sldId="536"/>
            <ac:spMk id="6" creationId="{1A6739EF-CAB8-48CF-B822-8FC63938CE1E}"/>
          </ac:spMkLst>
        </pc:spChg>
        <pc:spChg chg="del">
          <ac:chgData name="Maks Sienkiewicz" userId="9288fda9c3ac4f0e" providerId="LiveId" clId="{C53141C4-418D-4438-89BB-48F9DE707193}" dt="2020-04-02T19:35:43.942" v="21" actId="478"/>
          <ac:spMkLst>
            <pc:docMk/>
            <pc:sldMk cId="1814833184" sldId="536"/>
            <ac:spMk id="10" creationId="{00000000-0000-0000-0000-000000000000}"/>
          </ac:spMkLst>
        </pc:spChg>
        <pc:spChg chg="del">
          <ac:chgData name="Maks Sienkiewicz" userId="9288fda9c3ac4f0e" providerId="LiveId" clId="{C53141C4-418D-4438-89BB-48F9DE707193}" dt="2020-04-02T19:35:40.399" v="18" actId="478"/>
          <ac:spMkLst>
            <pc:docMk/>
            <pc:sldMk cId="1814833184" sldId="536"/>
            <ac:spMk id="11" creationId="{00000000-0000-0000-0000-000000000000}"/>
          </ac:spMkLst>
        </pc:spChg>
        <pc:spChg chg="del">
          <ac:chgData name="Maks Sienkiewicz" userId="9288fda9c3ac4f0e" providerId="LiveId" clId="{C53141C4-418D-4438-89BB-48F9DE707193}" dt="2020-04-02T19:35:40.399" v="18" actId="478"/>
          <ac:spMkLst>
            <pc:docMk/>
            <pc:sldMk cId="1814833184" sldId="536"/>
            <ac:spMk id="12" creationId="{00000000-0000-0000-0000-000000000000}"/>
          </ac:spMkLst>
        </pc:spChg>
        <pc:spChg chg="del mod">
          <ac:chgData name="Maks Sienkiewicz" userId="9288fda9c3ac4f0e" providerId="LiveId" clId="{C53141C4-418D-4438-89BB-48F9DE707193}" dt="2020-04-02T19:35:40.399" v="18" actId="478"/>
          <ac:spMkLst>
            <pc:docMk/>
            <pc:sldMk cId="1814833184" sldId="536"/>
            <ac:spMk id="13" creationId="{00000000-0000-0000-0000-000000000000}"/>
          </ac:spMkLst>
        </pc:spChg>
        <pc:spChg chg="del">
          <ac:chgData name="Maks Sienkiewicz" userId="9288fda9c3ac4f0e" providerId="LiveId" clId="{C53141C4-418D-4438-89BB-48F9DE707193}" dt="2020-04-02T19:35:40.399" v="18" actId="478"/>
          <ac:spMkLst>
            <pc:docMk/>
            <pc:sldMk cId="1814833184" sldId="536"/>
            <ac:spMk id="14" creationId="{00000000-0000-0000-0000-000000000000}"/>
          </ac:spMkLst>
        </pc:spChg>
        <pc:spChg chg="del">
          <ac:chgData name="Maks Sienkiewicz" userId="9288fda9c3ac4f0e" providerId="LiveId" clId="{C53141C4-418D-4438-89BB-48F9DE707193}" dt="2020-04-02T19:35:40.399" v="18" actId="478"/>
          <ac:spMkLst>
            <pc:docMk/>
            <pc:sldMk cId="1814833184" sldId="536"/>
            <ac:spMk id="15" creationId="{00000000-0000-0000-0000-000000000000}"/>
          </ac:spMkLst>
        </pc:spChg>
        <pc:spChg chg="del">
          <ac:chgData name="Maks Sienkiewicz" userId="9288fda9c3ac4f0e" providerId="LiveId" clId="{C53141C4-418D-4438-89BB-48F9DE707193}" dt="2020-04-02T19:35:40.399" v="18" actId="478"/>
          <ac:spMkLst>
            <pc:docMk/>
            <pc:sldMk cId="1814833184" sldId="536"/>
            <ac:spMk id="19" creationId="{00000000-0000-0000-0000-000000000000}"/>
          </ac:spMkLst>
        </pc:spChg>
        <pc:spChg chg="del">
          <ac:chgData name="Maks Sienkiewicz" userId="9288fda9c3ac4f0e" providerId="LiveId" clId="{C53141C4-418D-4438-89BB-48F9DE707193}" dt="2020-04-02T19:35:40.399" v="18" actId="478"/>
          <ac:spMkLst>
            <pc:docMk/>
            <pc:sldMk cId="1814833184" sldId="536"/>
            <ac:spMk id="23" creationId="{00000000-0000-0000-0000-000000000000}"/>
          </ac:spMkLst>
        </pc:spChg>
        <pc:spChg chg="del">
          <ac:chgData name="Maks Sienkiewicz" userId="9288fda9c3ac4f0e" providerId="LiveId" clId="{C53141C4-418D-4438-89BB-48F9DE707193}" dt="2020-04-02T19:35:40.399" v="18" actId="478"/>
          <ac:spMkLst>
            <pc:docMk/>
            <pc:sldMk cId="1814833184" sldId="536"/>
            <ac:spMk id="24" creationId="{00000000-0000-0000-0000-000000000000}"/>
          </ac:spMkLst>
        </pc:spChg>
        <pc:spChg chg="del">
          <ac:chgData name="Maks Sienkiewicz" userId="9288fda9c3ac4f0e" providerId="LiveId" clId="{C53141C4-418D-4438-89BB-48F9DE707193}" dt="2020-04-02T19:35:48.717" v="24" actId="478"/>
          <ac:spMkLst>
            <pc:docMk/>
            <pc:sldMk cId="1814833184" sldId="536"/>
            <ac:spMk id="25" creationId="{00000000-0000-0000-0000-000000000000}"/>
          </ac:spMkLst>
        </pc:spChg>
        <pc:picChg chg="add del mod">
          <ac:chgData name="Maks Sienkiewicz" userId="9288fda9c3ac4f0e" providerId="LiveId" clId="{C53141C4-418D-4438-89BB-48F9DE707193}" dt="2020-04-02T19:37:03.398" v="36" actId="478"/>
          <ac:picMkLst>
            <pc:docMk/>
            <pc:sldMk cId="1814833184" sldId="536"/>
            <ac:picMk id="8" creationId="{772D6E68-8119-4690-8781-6650AC556A96}"/>
          </ac:picMkLst>
        </pc:picChg>
        <pc:picChg chg="add mod">
          <ac:chgData name="Maks Sienkiewicz" userId="9288fda9c3ac4f0e" providerId="LiveId" clId="{C53141C4-418D-4438-89BB-48F9DE707193}" dt="2020-04-03T23:55:56.897" v="5269" actId="1076"/>
          <ac:picMkLst>
            <pc:docMk/>
            <pc:sldMk cId="1814833184" sldId="536"/>
            <ac:picMk id="16" creationId="{87EC6B54-7D51-46DF-9E44-048261830D64}"/>
          </ac:picMkLst>
        </pc:picChg>
      </pc:sldChg>
      <pc:sldChg chg="addSp delSp modSp add mod">
        <pc:chgData name="Maks Sienkiewicz" userId="9288fda9c3ac4f0e" providerId="LiveId" clId="{C53141C4-418D-4438-89BB-48F9DE707193}" dt="2020-04-03T23:59:58.986" v="5288" actId="1076"/>
        <pc:sldMkLst>
          <pc:docMk/>
          <pc:sldMk cId="4071496162" sldId="537"/>
        </pc:sldMkLst>
        <pc:spChg chg="del">
          <ac:chgData name="Maks Sienkiewicz" userId="9288fda9c3ac4f0e" providerId="LiveId" clId="{C53141C4-418D-4438-89BB-48F9DE707193}" dt="2020-04-03T21:34:28.296" v="662"/>
          <ac:spMkLst>
            <pc:docMk/>
            <pc:sldMk cId="4071496162" sldId="537"/>
            <ac:spMk id="2" creationId="{34D8BCCA-167F-4098-B8C7-82AEBD7E560C}"/>
          </ac:spMkLst>
        </pc:spChg>
        <pc:spChg chg="del">
          <ac:chgData name="Maks Sienkiewicz" userId="9288fda9c3ac4f0e" providerId="LiveId" clId="{C53141C4-418D-4438-89BB-48F9DE707193}" dt="2020-04-03T21:42:16.610" v="801" actId="478"/>
          <ac:spMkLst>
            <pc:docMk/>
            <pc:sldMk cId="4071496162" sldId="537"/>
            <ac:spMk id="3" creationId="{F770FCD3-1A08-4E65-9800-C3E2BB6053A6}"/>
          </ac:spMkLst>
        </pc:spChg>
        <pc:spChg chg="del">
          <ac:chgData name="Maks Sienkiewicz" userId="9288fda9c3ac4f0e" providerId="LiveId" clId="{C53141C4-418D-4438-89BB-48F9DE707193}" dt="2020-04-03T21:34:28.296" v="662"/>
          <ac:spMkLst>
            <pc:docMk/>
            <pc:sldMk cId="4071496162" sldId="537"/>
            <ac:spMk id="4" creationId="{86522279-B132-4EAA-A9A8-EFAA5021DA0C}"/>
          </ac:spMkLst>
        </pc:spChg>
        <pc:spChg chg="add mod">
          <ac:chgData name="Maks Sienkiewicz" userId="9288fda9c3ac4f0e" providerId="LiveId" clId="{C53141C4-418D-4438-89BB-48F9DE707193}" dt="2020-04-03T23:59:58.986" v="5288" actId="1076"/>
          <ac:spMkLst>
            <pc:docMk/>
            <pc:sldMk cId="4071496162" sldId="537"/>
            <ac:spMk id="5" creationId="{9494C81D-2292-4FE3-9F9F-E236A2BD1ADC}"/>
          </ac:spMkLst>
        </pc:spChg>
      </pc:sldChg>
      <pc:sldChg chg="modSp add mod">
        <pc:chgData name="Maks Sienkiewicz" userId="9288fda9c3ac4f0e" providerId="LiveId" clId="{C53141C4-418D-4438-89BB-48F9DE707193}" dt="2020-04-04T00:18:07.446" v="5357" actId="1036"/>
        <pc:sldMkLst>
          <pc:docMk/>
          <pc:sldMk cId="71374852" sldId="538"/>
        </pc:sldMkLst>
        <pc:spChg chg="mod">
          <ac:chgData name="Maks Sienkiewicz" userId="9288fda9c3ac4f0e" providerId="LiveId" clId="{C53141C4-418D-4438-89BB-48F9DE707193}" dt="2020-04-03T23:51:04.230" v="5213" actId="20577"/>
          <ac:spMkLst>
            <pc:docMk/>
            <pc:sldMk cId="71374852" sldId="538"/>
            <ac:spMk id="2" creationId="{88DCC4D4-9864-443C-8C76-22129B18BC9B}"/>
          </ac:spMkLst>
        </pc:spChg>
        <pc:spChg chg="mod">
          <ac:chgData name="Maks Sienkiewicz" userId="9288fda9c3ac4f0e" providerId="LiveId" clId="{C53141C4-418D-4438-89BB-48F9DE707193}" dt="2020-04-04T00:18:07.446" v="5357" actId="1036"/>
          <ac:spMkLst>
            <pc:docMk/>
            <pc:sldMk cId="71374852" sldId="538"/>
            <ac:spMk id="4" creationId="{2A38C10B-C4BA-4332-9141-79323BE34915}"/>
          </ac:spMkLst>
        </pc:spChg>
      </pc:sldChg>
      <pc:sldChg chg="addSp delSp modSp add del">
        <pc:chgData name="Maks Sienkiewicz" userId="9288fda9c3ac4f0e" providerId="LiveId" clId="{C53141C4-418D-4438-89BB-48F9DE707193}" dt="2020-04-03T21:40:55.279" v="796"/>
        <pc:sldMkLst>
          <pc:docMk/>
          <pc:sldMk cId="1479609729" sldId="538"/>
        </pc:sldMkLst>
        <pc:spChg chg="add del">
          <ac:chgData name="Maks Sienkiewicz" userId="9288fda9c3ac4f0e" providerId="LiveId" clId="{C53141C4-418D-4438-89BB-48F9DE707193}" dt="2020-04-03T21:40:54.833" v="795"/>
          <ac:spMkLst>
            <pc:docMk/>
            <pc:sldMk cId="1479609729" sldId="538"/>
            <ac:spMk id="2" creationId="{95C4EDD2-B241-4077-9931-0B4B1AFB65D9}"/>
          </ac:spMkLst>
        </pc:spChg>
        <pc:spChg chg="add del">
          <ac:chgData name="Maks Sienkiewicz" userId="9288fda9c3ac4f0e" providerId="LiveId" clId="{C53141C4-418D-4438-89BB-48F9DE707193}" dt="2020-04-03T21:40:54.833" v="795"/>
          <ac:spMkLst>
            <pc:docMk/>
            <pc:sldMk cId="1479609729" sldId="538"/>
            <ac:spMk id="4" creationId="{B3FD04D6-7465-4088-9474-847D2B8E5397}"/>
          </ac:spMkLst>
        </pc:spChg>
        <pc:spChg chg="add del mod">
          <ac:chgData name="Maks Sienkiewicz" userId="9288fda9c3ac4f0e" providerId="LiveId" clId="{C53141C4-418D-4438-89BB-48F9DE707193}" dt="2020-04-03T21:40:54.833" v="795"/>
          <ac:spMkLst>
            <pc:docMk/>
            <pc:sldMk cId="1479609729" sldId="538"/>
            <ac:spMk id="5" creationId="{525199A8-C05C-4B21-829E-C5A6A119A3CA}"/>
          </ac:spMkLst>
        </pc:spChg>
      </pc:sldChg>
      <pc:sldChg chg="add del">
        <pc:chgData name="Maks Sienkiewicz" userId="9288fda9c3ac4f0e" providerId="LiveId" clId="{C53141C4-418D-4438-89BB-48F9DE707193}" dt="2020-04-03T21:41:36.856" v="800" actId="2696"/>
        <pc:sldMkLst>
          <pc:docMk/>
          <pc:sldMk cId="2873862623" sldId="538"/>
        </pc:sldMkLst>
      </pc:sldChg>
      <pc:sldChg chg="del">
        <pc:chgData name="Maks Sienkiewicz" userId="9288fda9c3ac4f0e" providerId="LiveId" clId="{C53141C4-418D-4438-89BB-48F9DE707193}" dt="2020-04-03T21:33:52.955" v="656" actId="2696"/>
        <pc:sldMkLst>
          <pc:docMk/>
          <pc:sldMk cId="2056047686" sldId="539"/>
        </pc:sldMkLst>
      </pc:sldChg>
      <pc:sldChg chg="addSp delSp modSp add mod">
        <pc:chgData name="Maks Sienkiewicz" userId="9288fda9c3ac4f0e" providerId="LiveId" clId="{C53141C4-418D-4438-89BB-48F9DE707193}" dt="2020-04-04T00:02:41.915" v="5289"/>
        <pc:sldMkLst>
          <pc:docMk/>
          <pc:sldMk cId="2247101015" sldId="539"/>
        </pc:sldMkLst>
        <pc:spChg chg="del">
          <ac:chgData name="Maks Sienkiewicz" userId="9288fda9c3ac4f0e" providerId="LiveId" clId="{C53141C4-418D-4438-89BB-48F9DE707193}" dt="2020-04-03T22:49:36.866" v="2178"/>
          <ac:spMkLst>
            <pc:docMk/>
            <pc:sldMk cId="2247101015" sldId="539"/>
            <ac:spMk id="2" creationId="{E3AB8373-50F8-4FF8-B33B-BDF96DB8590F}"/>
          </ac:spMkLst>
        </pc:spChg>
        <pc:spChg chg="add mod">
          <ac:chgData name="Maks Sienkiewicz" userId="9288fda9c3ac4f0e" providerId="LiveId" clId="{C53141C4-418D-4438-89BB-48F9DE707193}" dt="2020-04-03T23:54:16.392" v="5261" actId="1076"/>
          <ac:spMkLst>
            <pc:docMk/>
            <pc:sldMk cId="2247101015" sldId="539"/>
            <ac:spMk id="3" creationId="{A5085DA3-92B9-49F2-9301-E71E2C8EB448}"/>
          </ac:spMkLst>
        </pc:spChg>
        <pc:spChg chg="add del mod">
          <ac:chgData name="Maks Sienkiewicz" userId="9288fda9c3ac4f0e" providerId="LiveId" clId="{C53141C4-418D-4438-89BB-48F9DE707193}" dt="2020-04-03T22:49:44.181" v="2179" actId="478"/>
          <ac:spMkLst>
            <pc:docMk/>
            <pc:sldMk cId="2247101015" sldId="539"/>
            <ac:spMk id="4" creationId="{BE8AEF8E-59B4-4B87-866C-362081FFFE45}"/>
          </ac:spMkLst>
        </pc:spChg>
        <pc:spChg chg="add del mod">
          <ac:chgData name="Maks Sienkiewicz" userId="9288fda9c3ac4f0e" providerId="LiveId" clId="{C53141C4-418D-4438-89BB-48F9DE707193}" dt="2020-04-03T22:53:15.969" v="2196" actId="478"/>
          <ac:spMkLst>
            <pc:docMk/>
            <pc:sldMk cId="2247101015" sldId="539"/>
            <ac:spMk id="5" creationId="{2BD6BFEF-FFFA-4A75-A07E-BE7B401F78D5}"/>
          </ac:spMkLst>
        </pc:spChg>
        <pc:spChg chg="add del mod">
          <ac:chgData name="Maks Sienkiewicz" userId="9288fda9c3ac4f0e" providerId="LiveId" clId="{C53141C4-418D-4438-89BB-48F9DE707193}" dt="2020-04-03T22:53:53.816" v="2199" actId="478"/>
          <ac:spMkLst>
            <pc:docMk/>
            <pc:sldMk cId="2247101015" sldId="539"/>
            <ac:spMk id="6" creationId="{433ACAF0-DCE1-49E7-9527-92FC5AB53559}"/>
          </ac:spMkLst>
        </pc:spChg>
        <pc:spChg chg="add del mod">
          <ac:chgData name="Maks Sienkiewicz" userId="9288fda9c3ac4f0e" providerId="LiveId" clId="{C53141C4-418D-4438-89BB-48F9DE707193}" dt="2020-04-03T23:53:16.879" v="5233" actId="478"/>
          <ac:spMkLst>
            <pc:docMk/>
            <pc:sldMk cId="2247101015" sldId="539"/>
            <ac:spMk id="7" creationId="{4E1FBB91-E873-4136-B9AC-32C42888F990}"/>
          </ac:spMkLst>
        </pc:spChg>
        <pc:spChg chg="add del mod">
          <ac:chgData name="Maks Sienkiewicz" userId="9288fda9c3ac4f0e" providerId="LiveId" clId="{C53141C4-418D-4438-89BB-48F9DE707193}" dt="2020-04-03T23:53:18.626" v="5234" actId="478"/>
          <ac:spMkLst>
            <pc:docMk/>
            <pc:sldMk cId="2247101015" sldId="539"/>
            <ac:spMk id="8" creationId="{86C01618-2269-44D6-8E12-2D8B2E0EC66B}"/>
          </ac:spMkLst>
        </pc:spChg>
        <pc:spChg chg="add mod">
          <ac:chgData name="Maks Sienkiewicz" userId="9288fda9c3ac4f0e" providerId="LiveId" clId="{C53141C4-418D-4438-89BB-48F9DE707193}" dt="2020-04-03T23:33:32.090" v="4645" actId="20577"/>
          <ac:spMkLst>
            <pc:docMk/>
            <pc:sldMk cId="2247101015" sldId="539"/>
            <ac:spMk id="9" creationId="{1B1C1AF4-7452-469C-9B75-7178703A4414}"/>
          </ac:spMkLst>
        </pc:spChg>
        <pc:spChg chg="add">
          <ac:chgData name="Maks Sienkiewicz" userId="9288fda9c3ac4f0e" providerId="LiveId" clId="{C53141C4-418D-4438-89BB-48F9DE707193}" dt="2020-04-04T00:02:41.915" v="5289"/>
          <ac:spMkLst>
            <pc:docMk/>
            <pc:sldMk cId="2247101015" sldId="539"/>
            <ac:spMk id="10" creationId="{B0D2C335-FA92-4512-A2DE-5B94C99B6932}"/>
          </ac:spMkLst>
        </pc:spChg>
      </pc:sldChg>
      <pc:sldChg chg="del">
        <pc:chgData name="Maks Sienkiewicz" userId="9288fda9c3ac4f0e" providerId="LiveId" clId="{C53141C4-418D-4438-89BB-48F9DE707193}" dt="2020-04-03T21:33:54.729" v="657" actId="2696"/>
        <pc:sldMkLst>
          <pc:docMk/>
          <pc:sldMk cId="1841540098" sldId="540"/>
        </pc:sldMkLst>
      </pc:sldChg>
      <pc:sldChg chg="addSp delSp modSp add mod">
        <pc:chgData name="Maks Sienkiewicz" userId="9288fda9c3ac4f0e" providerId="LiveId" clId="{C53141C4-418D-4438-89BB-48F9DE707193}" dt="2020-04-04T00:04:05.777" v="5331" actId="1076"/>
        <pc:sldMkLst>
          <pc:docMk/>
          <pc:sldMk cId="2316801481" sldId="540"/>
        </pc:sldMkLst>
        <pc:spChg chg="del">
          <ac:chgData name="Maks Sienkiewicz" userId="9288fda9c3ac4f0e" providerId="LiveId" clId="{C53141C4-418D-4438-89BB-48F9DE707193}" dt="2020-04-03T23:15:02.850" v="3076" actId="478"/>
          <ac:spMkLst>
            <pc:docMk/>
            <pc:sldMk cId="2316801481" sldId="540"/>
            <ac:spMk id="2" creationId="{27597D6B-7553-42CC-B0D2-B24265005154}"/>
          </ac:spMkLst>
        </pc:spChg>
        <pc:spChg chg="mod">
          <ac:chgData name="Maks Sienkiewicz" userId="9288fda9c3ac4f0e" providerId="LiveId" clId="{C53141C4-418D-4438-89BB-48F9DE707193}" dt="2020-04-03T23:54:26.115" v="5262" actId="1076"/>
          <ac:spMkLst>
            <pc:docMk/>
            <pc:sldMk cId="2316801481" sldId="540"/>
            <ac:spMk id="4" creationId="{F42D96B0-D8B7-4E44-B018-0072469A252F}"/>
          </ac:spMkLst>
        </pc:spChg>
        <pc:spChg chg="add del mod">
          <ac:chgData name="Maks Sienkiewicz" userId="9288fda9c3ac4f0e" providerId="LiveId" clId="{C53141C4-418D-4438-89BB-48F9DE707193}" dt="2020-04-03T23:42:28.917" v="5158" actId="478"/>
          <ac:spMkLst>
            <pc:docMk/>
            <pc:sldMk cId="2316801481" sldId="540"/>
            <ac:spMk id="5" creationId="{49EA9570-6D07-47DE-82DB-D9538FCF913F}"/>
          </ac:spMkLst>
        </pc:spChg>
        <pc:spChg chg="add mod">
          <ac:chgData name="Maks Sienkiewicz" userId="9288fda9c3ac4f0e" providerId="LiveId" clId="{C53141C4-418D-4438-89BB-48F9DE707193}" dt="2020-04-04T00:04:05.777" v="5331" actId="1076"/>
          <ac:spMkLst>
            <pc:docMk/>
            <pc:sldMk cId="2316801481" sldId="540"/>
            <ac:spMk id="6" creationId="{F315F8CE-51E7-4285-99AC-A6C09FC4DF71}"/>
          </ac:spMkLst>
        </pc:spChg>
      </pc:sldChg>
      <pc:sldChg chg="addSp delSp modSp add mod">
        <pc:chgData name="Maks Sienkiewicz" userId="9288fda9c3ac4f0e" providerId="LiveId" clId="{C53141C4-418D-4438-89BB-48F9DE707193}" dt="2020-04-03T23:56:34.442" v="5284" actId="1076"/>
        <pc:sldMkLst>
          <pc:docMk/>
          <pc:sldMk cId="1621525204" sldId="541"/>
        </pc:sldMkLst>
        <pc:spChg chg="del">
          <ac:chgData name="Maks Sienkiewicz" userId="9288fda9c3ac4f0e" providerId="LiveId" clId="{C53141C4-418D-4438-89BB-48F9DE707193}" dt="2020-04-03T23:55:59.876" v="5270" actId="478"/>
          <ac:spMkLst>
            <pc:docMk/>
            <pc:sldMk cId="1621525204" sldId="541"/>
            <ac:spMk id="2" creationId="{085E6259-76A6-4E82-907B-AB6B60F7D435}"/>
          </ac:spMkLst>
        </pc:spChg>
        <pc:spChg chg="mod">
          <ac:chgData name="Maks Sienkiewicz" userId="9288fda9c3ac4f0e" providerId="LiveId" clId="{C53141C4-418D-4438-89BB-48F9DE707193}" dt="2020-04-03T23:56:34.442" v="5284" actId="1076"/>
          <ac:spMkLst>
            <pc:docMk/>
            <pc:sldMk cId="1621525204" sldId="541"/>
            <ac:spMk id="4" creationId="{A645F896-6FBB-48E8-9395-6C69867CC23B}"/>
          </ac:spMkLst>
        </pc:spChg>
        <pc:picChg chg="add">
          <ac:chgData name="Maks Sienkiewicz" userId="9288fda9c3ac4f0e" providerId="LiveId" clId="{C53141C4-418D-4438-89BB-48F9DE707193}" dt="2020-04-03T23:56:00.182" v="5271"/>
          <ac:picMkLst>
            <pc:docMk/>
            <pc:sldMk cId="1621525204" sldId="541"/>
            <ac:picMk id="5" creationId="{C191DE97-F252-4650-80E5-5CC1E8C9C294}"/>
          </ac:picMkLst>
        </pc:picChg>
      </pc:sldChg>
      <pc:sldChg chg="modSp del mod">
        <pc:chgData name="Maks Sienkiewicz" userId="9288fda9c3ac4f0e" providerId="LiveId" clId="{C53141C4-418D-4438-89BB-48F9DE707193}" dt="2020-04-03T21:34:11.632" v="660" actId="47"/>
        <pc:sldMkLst>
          <pc:docMk/>
          <pc:sldMk cId="140026801" sldId="627"/>
        </pc:sldMkLst>
        <pc:spChg chg="mod">
          <ac:chgData name="Maks Sienkiewicz" userId="9288fda9c3ac4f0e" providerId="LiveId" clId="{C53141C4-418D-4438-89BB-48F9DE707193}" dt="2020-04-03T21:30:14.113" v="637" actId="27636"/>
          <ac:spMkLst>
            <pc:docMk/>
            <pc:sldMk cId="140026801" sldId="627"/>
            <ac:spMk id="4" creationId="{00000000-0000-0000-0000-000000000000}"/>
          </ac:spMkLst>
        </pc:spChg>
      </pc:sldChg>
      <pc:sldChg chg="del">
        <pc:chgData name="Maks Sienkiewicz" userId="9288fda9c3ac4f0e" providerId="LiveId" clId="{C53141C4-418D-4438-89BB-48F9DE707193}" dt="2020-04-03T21:34:11.632" v="660" actId="47"/>
        <pc:sldMkLst>
          <pc:docMk/>
          <pc:sldMk cId="793463940" sldId="632"/>
        </pc:sldMkLst>
      </pc:sldChg>
      <pc:sldChg chg="del">
        <pc:chgData name="Maks Sienkiewicz" userId="9288fda9c3ac4f0e" providerId="LiveId" clId="{C53141C4-418D-4438-89BB-48F9DE707193}" dt="2020-04-03T21:34:11.632" v="660" actId="47"/>
        <pc:sldMkLst>
          <pc:docMk/>
          <pc:sldMk cId="86697113" sldId="633"/>
        </pc:sldMkLst>
      </pc:sldChg>
      <pc:sldChg chg="del">
        <pc:chgData name="Maks Sienkiewicz" userId="9288fda9c3ac4f0e" providerId="LiveId" clId="{C53141C4-418D-4438-89BB-48F9DE707193}" dt="2020-04-03T21:34:11.632" v="660" actId="47"/>
        <pc:sldMkLst>
          <pc:docMk/>
          <pc:sldMk cId="3067009760" sldId="634"/>
        </pc:sldMkLst>
      </pc:sldChg>
      <pc:sldChg chg="del">
        <pc:chgData name="Maks Sienkiewicz" userId="9288fda9c3ac4f0e" providerId="LiveId" clId="{C53141C4-418D-4438-89BB-48F9DE707193}" dt="2020-04-03T21:34:11.632" v="660" actId="47"/>
        <pc:sldMkLst>
          <pc:docMk/>
          <pc:sldMk cId="1613154823" sldId="635"/>
        </pc:sldMkLst>
      </pc:sldChg>
      <pc:sldChg chg="del">
        <pc:chgData name="Maks Sienkiewicz" userId="9288fda9c3ac4f0e" providerId="LiveId" clId="{C53141C4-418D-4438-89BB-48F9DE707193}" dt="2020-04-03T21:34:11.632" v="660" actId="47"/>
        <pc:sldMkLst>
          <pc:docMk/>
          <pc:sldMk cId="3085462405" sldId="636"/>
        </pc:sldMkLst>
      </pc:sldChg>
      <pc:sldChg chg="modSp del mod">
        <pc:chgData name="Maks Sienkiewicz" userId="9288fda9c3ac4f0e" providerId="LiveId" clId="{C53141C4-418D-4438-89BB-48F9DE707193}" dt="2020-04-03T21:34:11.632" v="660" actId="47"/>
        <pc:sldMkLst>
          <pc:docMk/>
          <pc:sldMk cId="2493963959" sldId="637"/>
        </pc:sldMkLst>
        <pc:spChg chg="mod">
          <ac:chgData name="Maks Sienkiewicz" userId="9288fda9c3ac4f0e" providerId="LiveId" clId="{C53141C4-418D-4438-89BB-48F9DE707193}" dt="2020-04-03T21:30:14.117" v="638" actId="27636"/>
          <ac:spMkLst>
            <pc:docMk/>
            <pc:sldMk cId="2493963959" sldId="637"/>
            <ac:spMk id="4" creationId="{00000000-0000-0000-0000-000000000000}"/>
          </ac:spMkLst>
        </pc:spChg>
      </pc:sldChg>
      <pc:sldChg chg="addSp delSp modSp add del mod">
        <pc:chgData name="Maks Sienkiewicz" userId="9288fda9c3ac4f0e" providerId="LiveId" clId="{C53141C4-418D-4438-89BB-48F9DE707193}" dt="2020-04-02T19:45:34.921" v="80"/>
        <pc:sldMkLst>
          <pc:docMk/>
          <pc:sldMk cId="1778856326" sldId="638"/>
        </pc:sldMkLst>
        <pc:spChg chg="mod">
          <ac:chgData name="Maks Sienkiewicz" userId="9288fda9c3ac4f0e" providerId="LiveId" clId="{C53141C4-418D-4438-89BB-48F9DE707193}" dt="2020-04-02T19:45:33.336" v="77" actId="1076"/>
          <ac:spMkLst>
            <pc:docMk/>
            <pc:sldMk cId="1778856326" sldId="638"/>
            <ac:spMk id="3" creationId="{C27F82B7-5F59-495E-912D-9CD5FA419F41}"/>
          </ac:spMkLst>
        </pc:spChg>
        <pc:spChg chg="add del mod">
          <ac:chgData name="Maks Sienkiewicz" userId="9288fda9c3ac4f0e" providerId="LiveId" clId="{C53141C4-418D-4438-89BB-48F9DE707193}" dt="2020-04-02T19:45:34.546" v="79" actId="478"/>
          <ac:spMkLst>
            <pc:docMk/>
            <pc:sldMk cId="1778856326" sldId="638"/>
            <ac:spMk id="6" creationId="{28034BD0-FB83-413C-889C-0CD392926083}"/>
          </ac:spMkLst>
        </pc:spChg>
        <pc:spChg chg="add del">
          <ac:chgData name="Maks Sienkiewicz" userId="9288fda9c3ac4f0e" providerId="LiveId" clId="{C53141C4-418D-4438-89BB-48F9DE707193}" dt="2020-04-02T19:45:34.546" v="79" actId="478"/>
          <ac:spMkLst>
            <pc:docMk/>
            <pc:sldMk cId="1778856326" sldId="638"/>
            <ac:spMk id="141334" creationId="{00000000-0000-0000-0000-000000000000}"/>
          </ac:spMkLst>
        </pc:spChg>
      </pc:sldChg>
      <pc:sldChg chg="addSp delSp modSp add del mod">
        <pc:chgData name="Maks Sienkiewicz" userId="9288fda9c3ac4f0e" providerId="LiveId" clId="{C53141C4-418D-4438-89BB-48F9DE707193}" dt="2020-04-02T19:47:16.176" v="104" actId="2696"/>
        <pc:sldMkLst>
          <pc:docMk/>
          <pc:sldMk cId="3194667302" sldId="638"/>
        </pc:sldMkLst>
        <pc:spChg chg="del">
          <ac:chgData name="Maks Sienkiewicz" userId="9288fda9c3ac4f0e" providerId="LiveId" clId="{C53141C4-418D-4438-89BB-48F9DE707193}" dt="2020-04-02T19:45:41.078" v="82" actId="478"/>
          <ac:spMkLst>
            <pc:docMk/>
            <pc:sldMk cId="3194667302" sldId="638"/>
            <ac:spMk id="2" creationId="{00000000-0000-0000-0000-000000000000}"/>
          </ac:spMkLst>
        </pc:spChg>
        <pc:spChg chg="del">
          <ac:chgData name="Maks Sienkiewicz" userId="9288fda9c3ac4f0e" providerId="LiveId" clId="{C53141C4-418D-4438-89BB-48F9DE707193}" dt="2020-04-02T19:45:42.423" v="83" actId="478"/>
          <ac:spMkLst>
            <pc:docMk/>
            <pc:sldMk cId="3194667302" sldId="638"/>
            <ac:spMk id="3" creationId="{C27F82B7-5F59-495E-912D-9CD5FA419F41}"/>
          </ac:spMkLst>
        </pc:spChg>
        <pc:spChg chg="add del mod">
          <ac:chgData name="Maks Sienkiewicz" userId="9288fda9c3ac4f0e" providerId="LiveId" clId="{C53141C4-418D-4438-89BB-48F9DE707193}" dt="2020-04-02T19:45:44.573" v="84" actId="478"/>
          <ac:spMkLst>
            <pc:docMk/>
            <pc:sldMk cId="3194667302" sldId="638"/>
            <ac:spMk id="6" creationId="{56123BC5-C172-47BB-9F4A-6C731911A4AF}"/>
          </ac:spMkLst>
        </pc:spChg>
        <pc:spChg chg="mod">
          <ac:chgData name="Maks Sienkiewicz" userId="9288fda9c3ac4f0e" providerId="LiveId" clId="{C53141C4-418D-4438-89BB-48F9DE707193}" dt="2020-04-02T19:45:58.490" v="95" actId="20577"/>
          <ac:spMkLst>
            <pc:docMk/>
            <pc:sldMk cId="3194667302" sldId="638"/>
            <ac:spMk id="141334" creationId="{00000000-0000-0000-0000-000000000000}"/>
          </ac:spMkLst>
        </pc:spChg>
      </pc:sldChg>
      <pc:sldMasterChg chg="delSldLayout modSldLayout">
        <pc:chgData name="Maks Sienkiewicz" userId="9288fda9c3ac4f0e" providerId="LiveId" clId="{C53141C4-418D-4438-89BB-48F9DE707193}" dt="2020-04-03T23:55:18.315" v="5266" actId="1076"/>
        <pc:sldMasterMkLst>
          <pc:docMk/>
          <pc:sldMasterMk cId="965053121" sldId="2147483648"/>
        </pc:sldMasterMkLst>
        <pc:sldLayoutChg chg="delSp modSp mod">
          <pc:chgData name="Maks Sienkiewicz" userId="9288fda9c3ac4f0e" providerId="LiveId" clId="{C53141C4-418D-4438-89BB-48F9DE707193}" dt="2020-04-03T21:36:47.692" v="703" actId="6014"/>
          <pc:sldLayoutMkLst>
            <pc:docMk/>
            <pc:sldMasterMk cId="965053121" sldId="2147483648"/>
            <pc:sldLayoutMk cId="3934511538" sldId="2147483649"/>
          </pc:sldLayoutMkLst>
          <pc:spChg chg="del">
            <ac:chgData name="Maks Sienkiewicz" userId="9288fda9c3ac4f0e" providerId="LiveId" clId="{C53141C4-418D-4438-89BB-48F9DE707193}" dt="2020-04-03T21:29:14.531" v="618" actId="478"/>
            <ac:spMkLst>
              <pc:docMk/>
              <pc:sldMasterMk cId="965053121" sldId="2147483648"/>
              <pc:sldLayoutMk cId="3934511538" sldId="2147483649"/>
              <ac:spMk id="2" creationId="{02441CC2-47DD-443C-8E15-95F244A61449}"/>
            </ac:spMkLst>
          </pc:spChg>
          <pc:spChg chg="del">
            <ac:chgData name="Maks Sienkiewicz" userId="9288fda9c3ac4f0e" providerId="LiveId" clId="{C53141C4-418D-4438-89BB-48F9DE707193}" dt="2020-04-03T21:29:16.876" v="619" actId="478"/>
            <ac:spMkLst>
              <pc:docMk/>
              <pc:sldMasterMk cId="965053121" sldId="2147483648"/>
              <pc:sldLayoutMk cId="3934511538" sldId="2147483649"/>
              <ac:spMk id="3" creationId="{1C6CD016-7153-4CDF-9040-535D390EE9D8}"/>
            </ac:spMkLst>
          </pc:spChg>
          <pc:picChg chg="mod">
            <ac:chgData name="Maks Sienkiewicz" userId="9288fda9c3ac4f0e" providerId="LiveId" clId="{C53141C4-418D-4438-89BB-48F9DE707193}" dt="2020-04-03T21:29:08.218" v="616" actId="14826"/>
            <ac:picMkLst>
              <pc:docMk/>
              <pc:sldMasterMk cId="965053121" sldId="2147483648"/>
              <pc:sldLayoutMk cId="3934511538" sldId="2147483649"/>
              <ac:picMk id="7" creationId="{BC8C69A4-95EF-4F8C-B8EA-F5C8BA412CA5}"/>
            </ac:picMkLst>
          </pc:picChg>
          <pc:picChg chg="del">
            <ac:chgData name="Maks Sienkiewicz" userId="9288fda9c3ac4f0e" providerId="LiveId" clId="{C53141C4-418D-4438-89BB-48F9DE707193}" dt="2020-04-03T21:29:11.272" v="617" actId="478"/>
            <ac:picMkLst>
              <pc:docMk/>
              <pc:sldMasterMk cId="965053121" sldId="2147483648"/>
              <pc:sldLayoutMk cId="3934511538" sldId="2147483649"/>
              <ac:picMk id="9" creationId="{E7B1207E-9290-42BA-B963-5FAFD55FA3D4}"/>
            </ac:picMkLst>
          </pc:picChg>
        </pc:sldLayoutChg>
        <pc:sldLayoutChg chg="addSp delSp modSp mod setBg">
          <pc:chgData name="Maks Sienkiewicz" userId="9288fda9c3ac4f0e" providerId="LiveId" clId="{C53141C4-418D-4438-89BB-48F9DE707193}" dt="2020-04-03T23:55:18.315" v="5266" actId="1076"/>
          <pc:sldLayoutMkLst>
            <pc:docMk/>
            <pc:sldMasterMk cId="965053121" sldId="2147483648"/>
            <pc:sldLayoutMk cId="1359250095" sldId="2147483650"/>
          </pc:sldLayoutMkLst>
          <pc:spChg chg="mod">
            <ac:chgData name="Maks Sienkiewicz" userId="9288fda9c3ac4f0e" providerId="LiveId" clId="{C53141C4-418D-4438-89BB-48F9DE707193}" dt="2020-04-03T21:30:22.141" v="639" actId="2711"/>
            <ac:spMkLst>
              <pc:docMk/>
              <pc:sldMasterMk cId="965053121" sldId="2147483648"/>
              <pc:sldLayoutMk cId="1359250095" sldId="2147483650"/>
              <ac:spMk id="3" creationId="{44D47415-C673-4C3F-8EDD-1A09656CE301}"/>
            </ac:spMkLst>
          </pc:spChg>
          <pc:spChg chg="mod">
            <ac:chgData name="Maks Sienkiewicz" userId="9288fda9c3ac4f0e" providerId="LiveId" clId="{C53141C4-418D-4438-89BB-48F9DE707193}" dt="2020-04-03T21:30:30.315" v="640" actId="2711"/>
            <ac:spMkLst>
              <pc:docMk/>
              <pc:sldMasterMk cId="965053121" sldId="2147483648"/>
              <pc:sldLayoutMk cId="1359250095" sldId="2147483650"/>
              <ac:spMk id="6" creationId="{1135CE23-1596-4B47-AED0-F42924777377}"/>
            </ac:spMkLst>
          </pc:spChg>
          <pc:spChg chg="del mod">
            <ac:chgData name="Maks Sienkiewicz" userId="9288fda9c3ac4f0e" providerId="LiveId" clId="{C53141C4-418D-4438-89BB-48F9DE707193}" dt="2020-04-03T21:30:00.509" v="629" actId="478"/>
            <ac:spMkLst>
              <pc:docMk/>
              <pc:sldMasterMk cId="965053121" sldId="2147483648"/>
              <pc:sldLayoutMk cId="1359250095" sldId="2147483650"/>
              <ac:spMk id="8" creationId="{4D79E571-F545-4FC7-A2FF-2A3D7B617F9A}"/>
            </ac:spMkLst>
          </pc:spChg>
          <pc:spChg chg="del mod">
            <ac:chgData name="Maks Sienkiewicz" userId="9288fda9c3ac4f0e" providerId="LiveId" clId="{C53141C4-418D-4438-89BB-48F9DE707193}" dt="2020-04-03T21:29:54.056" v="626" actId="478"/>
            <ac:spMkLst>
              <pc:docMk/>
              <pc:sldMasterMk cId="965053121" sldId="2147483648"/>
              <pc:sldLayoutMk cId="1359250095" sldId="2147483650"/>
              <ac:spMk id="12" creationId="{6893B5D9-678F-4E0D-B3A8-46DBD0715E79}"/>
            </ac:spMkLst>
          </pc:spChg>
          <pc:spChg chg="del mod">
            <ac:chgData name="Maks Sienkiewicz" userId="9288fda9c3ac4f0e" providerId="LiveId" clId="{C53141C4-418D-4438-89BB-48F9DE707193}" dt="2020-04-03T21:29:55.538" v="627" actId="478"/>
            <ac:spMkLst>
              <pc:docMk/>
              <pc:sldMasterMk cId="965053121" sldId="2147483648"/>
              <pc:sldLayoutMk cId="1359250095" sldId="2147483650"/>
              <ac:spMk id="13" creationId="{4D79E571-F545-4FC7-A2FF-2A3D7B617F9A}"/>
            </ac:spMkLst>
          </pc:spChg>
          <pc:spChg chg="add del mod">
            <ac:chgData name="Maks Sienkiewicz" userId="9288fda9c3ac4f0e" providerId="LiveId" clId="{C53141C4-418D-4438-89BB-48F9DE707193}" dt="2020-04-03T23:55:18.315" v="5266" actId="1076"/>
            <ac:spMkLst>
              <pc:docMk/>
              <pc:sldMasterMk cId="965053121" sldId="2147483648"/>
              <pc:sldLayoutMk cId="1359250095" sldId="2147483650"/>
              <ac:spMk id="14" creationId="{02441CC2-47DD-443C-8E15-95F244A61449}"/>
            </ac:spMkLst>
          </pc:spChg>
          <pc:spChg chg="del mod">
            <ac:chgData name="Maks Sienkiewicz" userId="9288fda9c3ac4f0e" providerId="LiveId" clId="{C53141C4-418D-4438-89BB-48F9DE707193}" dt="2020-04-03T21:29:52.043" v="624" actId="478"/>
            <ac:spMkLst>
              <pc:docMk/>
              <pc:sldMasterMk cId="965053121" sldId="2147483648"/>
              <pc:sldLayoutMk cId="1359250095" sldId="2147483650"/>
              <ac:spMk id="15" creationId="{6893B5D9-678F-4E0D-B3A8-46DBD0715E79}"/>
            </ac:spMkLst>
          </pc:spChg>
          <pc:picChg chg="del">
            <ac:chgData name="Maks Sienkiewicz" userId="9288fda9c3ac4f0e" providerId="LiveId" clId="{C53141C4-418D-4438-89BB-48F9DE707193}" dt="2020-04-03T21:29:57.799" v="628" actId="478"/>
            <ac:picMkLst>
              <pc:docMk/>
              <pc:sldMasterMk cId="965053121" sldId="2147483648"/>
              <pc:sldLayoutMk cId="1359250095" sldId="2147483650"/>
              <ac:picMk id="7" creationId="{16F487C2-6467-43EA-80B1-016D15F1D42A}"/>
            </ac:picMkLst>
          </pc:picChg>
        </pc:sldLayoutChg>
        <pc:sldLayoutChg chg="del">
          <pc:chgData name="Maks Sienkiewicz" userId="9288fda9c3ac4f0e" providerId="LiveId" clId="{C53141C4-418D-4438-89BB-48F9DE707193}" dt="2020-04-03T21:31:43.563" v="641" actId="2696"/>
          <pc:sldLayoutMkLst>
            <pc:docMk/>
            <pc:sldMasterMk cId="965053121" sldId="2147483648"/>
            <pc:sldLayoutMk cId="3976704269" sldId="2147483651"/>
          </pc:sldLayoutMkLst>
        </pc:sldLayoutChg>
        <pc:sldLayoutChg chg="del">
          <pc:chgData name="Maks Sienkiewicz" userId="9288fda9c3ac4f0e" providerId="LiveId" clId="{C53141C4-418D-4438-89BB-48F9DE707193}" dt="2020-04-03T21:36:27.050" v="696" actId="2696"/>
          <pc:sldLayoutMkLst>
            <pc:docMk/>
            <pc:sldMasterMk cId="965053121" sldId="2147483648"/>
            <pc:sldLayoutMk cId="356829106" sldId="2147483652"/>
          </pc:sldLayoutMkLst>
        </pc:sldLayoutChg>
        <pc:sldLayoutChg chg="del">
          <pc:chgData name="Maks Sienkiewicz" userId="9288fda9c3ac4f0e" providerId="LiveId" clId="{C53141C4-418D-4438-89BB-48F9DE707193}" dt="2020-04-03T21:36:27.059" v="697" actId="2696"/>
          <pc:sldLayoutMkLst>
            <pc:docMk/>
            <pc:sldMasterMk cId="965053121" sldId="2147483648"/>
            <pc:sldLayoutMk cId="3613450177" sldId="2147483653"/>
          </pc:sldLayoutMkLst>
        </pc:sldLayoutChg>
        <pc:sldLayoutChg chg="delSp modSp del mod">
          <pc:chgData name="Maks Sienkiewicz" userId="9288fda9c3ac4f0e" providerId="LiveId" clId="{C53141C4-418D-4438-89BB-48F9DE707193}" dt="2020-04-03T21:36:18.868" v="695" actId="2696"/>
          <pc:sldLayoutMkLst>
            <pc:docMk/>
            <pc:sldMasterMk cId="965053121" sldId="2147483648"/>
            <pc:sldLayoutMk cId="4101205361" sldId="2147483654"/>
          </pc:sldLayoutMkLst>
          <pc:picChg chg="del mod">
            <ac:chgData name="Maks Sienkiewicz" userId="9288fda9c3ac4f0e" providerId="LiveId" clId="{C53141C4-418D-4438-89BB-48F9DE707193}" dt="2020-04-03T21:32:58.305" v="650" actId="478"/>
            <ac:picMkLst>
              <pc:docMk/>
              <pc:sldMasterMk cId="965053121" sldId="2147483648"/>
              <pc:sldLayoutMk cId="4101205361" sldId="2147483654"/>
              <ac:picMk id="6" creationId="{D6230C5E-6FC5-45B5-AD64-8454F9868704}"/>
            </ac:picMkLst>
          </pc:picChg>
          <pc:picChg chg="del">
            <ac:chgData name="Maks Sienkiewicz" userId="9288fda9c3ac4f0e" providerId="LiveId" clId="{C53141C4-418D-4438-89BB-48F9DE707193}" dt="2020-04-02T21:02:51.334" v="124" actId="478"/>
            <ac:picMkLst>
              <pc:docMk/>
              <pc:sldMasterMk cId="965053121" sldId="2147483648"/>
              <pc:sldLayoutMk cId="4101205361" sldId="2147483654"/>
              <ac:picMk id="7" creationId="{9C045E88-D0D2-42F9-A99A-B1FB236A8CA3}"/>
            </ac:picMkLst>
          </pc:picChg>
        </pc:sldLayoutChg>
        <pc:sldLayoutChg chg="del">
          <pc:chgData name="Maks Sienkiewicz" userId="9288fda9c3ac4f0e" providerId="LiveId" clId="{C53141C4-418D-4438-89BB-48F9DE707193}" dt="2020-04-03T21:36:27.061" v="698" actId="2696"/>
          <pc:sldLayoutMkLst>
            <pc:docMk/>
            <pc:sldMasterMk cId="965053121" sldId="2147483648"/>
            <pc:sldLayoutMk cId="3370997656" sldId="2147483655"/>
          </pc:sldLayoutMkLst>
        </pc:sldLayoutChg>
        <pc:sldLayoutChg chg="del">
          <pc:chgData name="Maks Sienkiewicz" userId="9288fda9c3ac4f0e" providerId="LiveId" clId="{C53141C4-418D-4438-89BB-48F9DE707193}" dt="2020-04-03T21:36:27.067" v="699" actId="2696"/>
          <pc:sldLayoutMkLst>
            <pc:docMk/>
            <pc:sldMasterMk cId="965053121" sldId="2147483648"/>
            <pc:sldLayoutMk cId="873223907" sldId="2147483656"/>
          </pc:sldLayoutMkLst>
        </pc:sldLayoutChg>
        <pc:sldLayoutChg chg="del">
          <pc:chgData name="Maks Sienkiewicz" userId="9288fda9c3ac4f0e" providerId="LiveId" clId="{C53141C4-418D-4438-89BB-48F9DE707193}" dt="2020-04-03T21:36:27.071" v="700" actId="2696"/>
          <pc:sldLayoutMkLst>
            <pc:docMk/>
            <pc:sldMasterMk cId="965053121" sldId="2147483648"/>
            <pc:sldLayoutMk cId="2018013420" sldId="2147483657"/>
          </pc:sldLayoutMkLst>
        </pc:sldLayoutChg>
        <pc:sldLayoutChg chg="del">
          <pc:chgData name="Maks Sienkiewicz" userId="9288fda9c3ac4f0e" providerId="LiveId" clId="{C53141C4-418D-4438-89BB-48F9DE707193}" dt="2020-04-03T21:36:27.077" v="701" actId="2696"/>
          <pc:sldLayoutMkLst>
            <pc:docMk/>
            <pc:sldMasterMk cId="965053121" sldId="2147483648"/>
            <pc:sldLayoutMk cId="1509524126" sldId="2147483658"/>
          </pc:sldLayoutMkLst>
        </pc:sldLayoutChg>
        <pc:sldLayoutChg chg="del">
          <pc:chgData name="Maks Sienkiewicz" userId="9288fda9c3ac4f0e" providerId="LiveId" clId="{C53141C4-418D-4438-89BB-48F9DE707193}" dt="2020-04-03T21:36:27.083" v="702" actId="2696"/>
          <pc:sldLayoutMkLst>
            <pc:docMk/>
            <pc:sldMasterMk cId="965053121" sldId="2147483648"/>
            <pc:sldLayoutMk cId="688403306" sldId="2147483659"/>
          </pc:sldLayoutMkLst>
        </pc:sldLayoutChg>
        <pc:sldLayoutChg chg="delSp modSp mod">
          <pc:chgData name="Maks Sienkiewicz" userId="9288fda9c3ac4f0e" providerId="LiveId" clId="{C53141C4-418D-4438-89BB-48F9DE707193}" dt="2020-04-03T21:41:14.954" v="797" actId="6014"/>
          <pc:sldLayoutMkLst>
            <pc:docMk/>
            <pc:sldMasterMk cId="965053121" sldId="2147483648"/>
            <pc:sldLayoutMk cId="1612503192" sldId="2147483660"/>
          </pc:sldLayoutMkLst>
          <pc:spChg chg="del mod">
            <ac:chgData name="Maks Sienkiewicz" userId="9288fda9c3ac4f0e" providerId="LiveId" clId="{C53141C4-418D-4438-89BB-48F9DE707193}" dt="2020-04-03T21:32:07.543" v="645" actId="478"/>
            <ac:spMkLst>
              <pc:docMk/>
              <pc:sldMasterMk cId="965053121" sldId="2147483648"/>
              <pc:sldLayoutMk cId="1612503192" sldId="2147483660"/>
              <ac:spMk id="11" creationId="{44D47415-C673-4C3F-8EDD-1A09656CE301}"/>
            </ac:spMkLst>
          </pc:spChg>
          <pc:spChg chg="mod">
            <ac:chgData name="Maks Sienkiewicz" userId="9288fda9c3ac4f0e" providerId="LiveId" clId="{C53141C4-418D-4438-89BB-48F9DE707193}" dt="2020-04-03T21:38:07.420" v="759" actId="1036"/>
            <ac:spMkLst>
              <pc:docMk/>
              <pc:sldMasterMk cId="965053121" sldId="2147483648"/>
              <pc:sldLayoutMk cId="1612503192" sldId="2147483660"/>
              <ac:spMk id="13" creationId="{02441CC2-47DD-443C-8E15-95F244A61449}"/>
            </ac:spMkLst>
          </pc:spChg>
          <pc:picChg chg="mod">
            <ac:chgData name="Maks Sienkiewicz" userId="9288fda9c3ac4f0e" providerId="LiveId" clId="{C53141C4-418D-4438-89BB-48F9DE707193}" dt="2020-04-03T21:39:59.244" v="792" actId="14100"/>
            <ac:picMkLst>
              <pc:docMk/>
              <pc:sldMasterMk cId="965053121" sldId="2147483648"/>
              <pc:sldLayoutMk cId="1612503192" sldId="2147483660"/>
              <ac:picMk id="10" creationId="{7B19C085-A330-48E8-A5F0-32D3689E5666}"/>
            </ac:picMkLst>
          </pc:picChg>
        </pc:sldLayoutChg>
        <pc:sldLayoutChg chg="modSp mod">
          <pc:chgData name="Maks Sienkiewicz" userId="9288fda9c3ac4f0e" providerId="LiveId" clId="{C53141C4-418D-4438-89BB-48F9DE707193}" dt="2020-04-03T21:41:22.138" v="798" actId="6014"/>
          <pc:sldLayoutMkLst>
            <pc:docMk/>
            <pc:sldMasterMk cId="965053121" sldId="2147483648"/>
            <pc:sldLayoutMk cId="1444863126" sldId="2147483661"/>
          </pc:sldLayoutMkLst>
          <pc:spChg chg="mod">
            <ac:chgData name="Maks Sienkiewicz" userId="9288fda9c3ac4f0e" providerId="LiveId" clId="{C53141C4-418D-4438-89BB-48F9DE707193}" dt="2020-04-03T21:38:20.571" v="788" actId="1036"/>
            <ac:spMkLst>
              <pc:docMk/>
              <pc:sldMasterMk cId="965053121" sldId="2147483648"/>
              <pc:sldLayoutMk cId="1444863126" sldId="2147483661"/>
              <ac:spMk id="13" creationId="{02441CC2-47DD-443C-8E15-95F244A61449}"/>
            </ac:spMkLst>
          </pc:spChg>
          <pc:picChg chg="mod">
            <ac:chgData name="Maks Sienkiewicz" userId="9288fda9c3ac4f0e" providerId="LiveId" clId="{C53141C4-418D-4438-89BB-48F9DE707193}" dt="2020-04-03T21:32:37.204" v="649" actId="14826"/>
            <ac:picMkLst>
              <pc:docMk/>
              <pc:sldMasterMk cId="965053121" sldId="2147483648"/>
              <pc:sldLayoutMk cId="1444863126" sldId="2147483661"/>
              <ac:picMk id="10" creationId="{7B19C085-A330-48E8-A5F0-32D3689E5666}"/>
            </ac:picMkLst>
          </pc:picChg>
        </pc:sldLayoutChg>
      </pc:sldMasterChg>
    </pc:docChg>
  </pc:docChgLst>
  <pc:docChgLst>
    <pc:chgData name="Maks Sienkiewicz" userId="9288fda9c3ac4f0e" providerId="LiveId" clId="{4E278677-927F-4840-8FA1-819D54630B19}"/>
    <pc:docChg chg="modSld">
      <pc:chgData name="Maks Sienkiewicz" userId="9288fda9c3ac4f0e" providerId="LiveId" clId="{4E278677-927F-4840-8FA1-819D54630B19}" dt="2020-05-14T22:53:38.475" v="12" actId="20577"/>
      <pc:docMkLst>
        <pc:docMk/>
      </pc:docMkLst>
      <pc:sldChg chg="modSp">
        <pc:chgData name="Maks Sienkiewicz" userId="9288fda9c3ac4f0e" providerId="LiveId" clId="{4E278677-927F-4840-8FA1-819D54630B19}" dt="2020-05-14T22:44:45.927" v="0" actId="20577"/>
        <pc:sldMkLst>
          <pc:docMk/>
          <pc:sldMk cId="2118565888" sldId="546"/>
        </pc:sldMkLst>
        <pc:graphicFrameChg chg="mod">
          <ac:chgData name="Maks Sienkiewicz" userId="9288fda9c3ac4f0e" providerId="LiveId" clId="{4E278677-927F-4840-8FA1-819D54630B19}" dt="2020-05-14T22:44:45.927" v="0" actId="20577"/>
          <ac:graphicFrameMkLst>
            <pc:docMk/>
            <pc:sldMk cId="2118565888" sldId="546"/>
            <ac:graphicFrameMk id="6" creationId="{B00D7B23-B455-4452-9EAB-DA95AC11907E}"/>
          </ac:graphicFrameMkLst>
        </pc:graphicFrameChg>
      </pc:sldChg>
      <pc:sldChg chg="modSp">
        <pc:chgData name="Maks Sienkiewicz" userId="9288fda9c3ac4f0e" providerId="LiveId" clId="{4E278677-927F-4840-8FA1-819D54630B19}" dt="2020-05-14T22:45:31.239" v="2" actId="20577"/>
        <pc:sldMkLst>
          <pc:docMk/>
          <pc:sldMk cId="683623823" sldId="548"/>
        </pc:sldMkLst>
        <pc:spChg chg="mod">
          <ac:chgData name="Maks Sienkiewicz" userId="9288fda9c3ac4f0e" providerId="LiveId" clId="{4E278677-927F-4840-8FA1-819D54630B19}" dt="2020-05-14T22:45:31.239" v="2" actId="20577"/>
          <ac:spMkLst>
            <pc:docMk/>
            <pc:sldMk cId="683623823" sldId="548"/>
            <ac:spMk id="8" creationId="{2A4941DD-AC54-42FE-A8E3-3E9316ED89F6}"/>
          </ac:spMkLst>
        </pc:spChg>
      </pc:sldChg>
      <pc:sldChg chg="modSp mod">
        <pc:chgData name="Maks Sienkiewicz" userId="9288fda9c3ac4f0e" providerId="LiveId" clId="{4E278677-927F-4840-8FA1-819D54630B19}" dt="2020-05-14T22:46:11.318" v="4" actId="114"/>
        <pc:sldMkLst>
          <pc:docMk/>
          <pc:sldMk cId="2919606646" sldId="549"/>
        </pc:sldMkLst>
        <pc:spChg chg="mod">
          <ac:chgData name="Maks Sienkiewicz" userId="9288fda9c3ac4f0e" providerId="LiveId" clId="{4E278677-927F-4840-8FA1-819D54630B19}" dt="2020-05-14T22:45:48.790" v="3" actId="20577"/>
          <ac:spMkLst>
            <pc:docMk/>
            <pc:sldMk cId="2919606646" sldId="549"/>
            <ac:spMk id="12" creationId="{93CFFA85-8059-4AED-9DAF-0AE5C484C607}"/>
          </ac:spMkLst>
        </pc:spChg>
        <pc:graphicFrameChg chg="mod">
          <ac:chgData name="Maks Sienkiewicz" userId="9288fda9c3ac4f0e" providerId="LiveId" clId="{4E278677-927F-4840-8FA1-819D54630B19}" dt="2020-05-14T22:46:11.318" v="4" actId="114"/>
          <ac:graphicFrameMkLst>
            <pc:docMk/>
            <pc:sldMk cId="2919606646" sldId="549"/>
            <ac:graphicFrameMk id="5" creationId="{BBB0502B-CF26-44CB-B5CB-3798D890F3B0}"/>
          </ac:graphicFrameMkLst>
        </pc:graphicFrameChg>
      </pc:sldChg>
      <pc:sldChg chg="modSp mod">
        <pc:chgData name="Maks Sienkiewicz" userId="9288fda9c3ac4f0e" providerId="LiveId" clId="{4E278677-927F-4840-8FA1-819D54630B19}" dt="2020-05-14T22:46:38.122" v="5" actId="20577"/>
        <pc:sldMkLst>
          <pc:docMk/>
          <pc:sldMk cId="4057972876" sldId="550"/>
        </pc:sldMkLst>
        <pc:spChg chg="mod">
          <ac:chgData name="Maks Sienkiewicz" userId="9288fda9c3ac4f0e" providerId="LiveId" clId="{4E278677-927F-4840-8FA1-819D54630B19}" dt="2020-05-14T22:46:38.122" v="5" actId="20577"/>
          <ac:spMkLst>
            <pc:docMk/>
            <pc:sldMk cId="4057972876" sldId="550"/>
            <ac:spMk id="2" creationId="{975FF20D-C7EC-43FF-859F-22156F5EDAB0}"/>
          </ac:spMkLst>
        </pc:spChg>
      </pc:sldChg>
      <pc:sldChg chg="modSp">
        <pc:chgData name="Maks Sienkiewicz" userId="9288fda9c3ac4f0e" providerId="LiveId" clId="{4E278677-927F-4840-8FA1-819D54630B19}" dt="2020-05-14T22:48:19.680" v="7" actId="20577"/>
        <pc:sldMkLst>
          <pc:docMk/>
          <pc:sldMk cId="966155669" sldId="557"/>
        </pc:sldMkLst>
        <pc:spChg chg="mod">
          <ac:chgData name="Maks Sienkiewicz" userId="9288fda9c3ac4f0e" providerId="LiveId" clId="{4E278677-927F-4840-8FA1-819D54630B19}" dt="2020-05-14T22:48:19.680" v="7" actId="20577"/>
          <ac:spMkLst>
            <pc:docMk/>
            <pc:sldMk cId="966155669" sldId="557"/>
            <ac:spMk id="9" creationId="{9374EA41-E643-4085-85C3-3353C0D935B0}"/>
          </ac:spMkLst>
        </pc:spChg>
      </pc:sldChg>
      <pc:sldChg chg="modSp mod">
        <pc:chgData name="Maks Sienkiewicz" userId="9288fda9c3ac4f0e" providerId="LiveId" clId="{4E278677-927F-4840-8FA1-819D54630B19}" dt="2020-05-14T22:48:42.548" v="8" actId="20577"/>
        <pc:sldMkLst>
          <pc:docMk/>
          <pc:sldMk cId="3998263597" sldId="558"/>
        </pc:sldMkLst>
        <pc:spChg chg="mod">
          <ac:chgData name="Maks Sienkiewicz" userId="9288fda9c3ac4f0e" providerId="LiveId" clId="{4E278677-927F-4840-8FA1-819D54630B19}" dt="2020-05-14T22:48:42.548" v="8" actId="20577"/>
          <ac:spMkLst>
            <pc:docMk/>
            <pc:sldMk cId="3998263597" sldId="558"/>
            <ac:spMk id="2" creationId="{A8317829-2716-4FDE-B327-0ECF5BE90D8B}"/>
          </ac:spMkLst>
        </pc:spChg>
      </pc:sldChg>
      <pc:sldChg chg="modSp mod">
        <pc:chgData name="Maks Sienkiewicz" userId="9288fda9c3ac4f0e" providerId="LiveId" clId="{4E278677-927F-4840-8FA1-819D54630B19}" dt="2020-05-14T22:49:02.448" v="9" actId="20577"/>
        <pc:sldMkLst>
          <pc:docMk/>
          <pc:sldMk cId="767000132" sldId="561"/>
        </pc:sldMkLst>
        <pc:spChg chg="mod">
          <ac:chgData name="Maks Sienkiewicz" userId="9288fda9c3ac4f0e" providerId="LiveId" clId="{4E278677-927F-4840-8FA1-819D54630B19}" dt="2020-05-14T22:49:02.448" v="9" actId="20577"/>
          <ac:spMkLst>
            <pc:docMk/>
            <pc:sldMk cId="767000132" sldId="561"/>
            <ac:spMk id="2" creationId="{19C5AFA5-CE47-46D5-8E9A-EB9D8BCCB502}"/>
          </ac:spMkLst>
        </pc:spChg>
      </pc:sldChg>
      <pc:sldChg chg="modSp mod">
        <pc:chgData name="Maks Sienkiewicz" userId="9288fda9c3ac4f0e" providerId="LiveId" clId="{4E278677-927F-4840-8FA1-819D54630B19}" dt="2020-05-14T22:53:38.475" v="12" actId="20577"/>
        <pc:sldMkLst>
          <pc:docMk/>
          <pc:sldMk cId="2465719284" sldId="567"/>
        </pc:sldMkLst>
        <pc:spChg chg="mod">
          <ac:chgData name="Maks Sienkiewicz" userId="9288fda9c3ac4f0e" providerId="LiveId" clId="{4E278677-927F-4840-8FA1-819D54630B19}" dt="2020-05-14T22:53:38.475" v="12" actId="20577"/>
          <ac:spMkLst>
            <pc:docMk/>
            <pc:sldMk cId="2465719284" sldId="567"/>
            <ac:spMk id="2" creationId="{847A0EE2-4630-4704-9B4D-147A1FD9262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CEA6A-3F7A-4E1B-8784-6994D20CB76E}" type="datetimeFigureOut">
              <a:rPr lang="pl-PL" smtClean="0"/>
              <a:t>22.05.2020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AC155-0238-415B-80FF-8DBFDF9164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6260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OWY_GŁÓW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BC8C69A4-95EF-4F8C-B8EA-F5C8BA412C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699" y="693"/>
            <a:ext cx="12184602" cy="685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11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4D47415-C673-4C3F-8EDD-1A09656C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217" y="1437145"/>
            <a:ext cx="10515600" cy="4088883"/>
          </a:xfrm>
        </p:spPr>
        <p:txBody>
          <a:bodyPr/>
          <a:lstStyle>
            <a:lvl1pPr marL="228600" indent="-228600">
              <a:buClr>
                <a:srgbClr val="EC5939"/>
              </a:buClr>
              <a:buFont typeface="Wingdings" panose="05000000000000000000" pitchFamily="2" charset="2"/>
              <a:buChar char="q"/>
              <a:defRPr sz="2400">
                <a:latin typeface="Gill Sans MT" panose="020B0502020104020203" pitchFamily="34" charset="-18"/>
              </a:defRPr>
            </a:lvl1pPr>
            <a:lvl2pPr marL="685800" indent="-228600">
              <a:buClr>
                <a:srgbClr val="EC5939"/>
              </a:buClr>
              <a:buFont typeface="Wingdings" panose="05000000000000000000" pitchFamily="2" charset="2"/>
              <a:buChar char="§"/>
              <a:defRPr sz="2000">
                <a:latin typeface="Gill Sans MT" panose="020B0502020104020203" pitchFamily="34" charset="-18"/>
              </a:defRPr>
            </a:lvl2pPr>
            <a:lvl3pPr marL="1143000" indent="-228600">
              <a:buClr>
                <a:srgbClr val="EC5939"/>
              </a:buClr>
              <a:buSzPct val="100000"/>
              <a:buFont typeface="Wingdings" panose="05000000000000000000" pitchFamily="2" charset="2"/>
              <a:buChar char="§"/>
              <a:defRPr>
                <a:latin typeface="Gill Sans MT" panose="020B0502020104020203" pitchFamily="34" charset="-18"/>
              </a:defRPr>
            </a:lvl3pPr>
            <a:lvl4pPr marL="1600200" indent="-228600">
              <a:buClr>
                <a:srgbClr val="EC5939"/>
              </a:buClr>
              <a:buFont typeface="Wingdings" panose="05000000000000000000" pitchFamily="2" charset="2"/>
              <a:buChar char="§"/>
              <a:defRPr>
                <a:latin typeface="Gill Sans MT" panose="020B0502020104020203" pitchFamily="34" charset="-18"/>
              </a:defRPr>
            </a:lvl4pPr>
            <a:lvl5pPr marL="2057400" indent="-228600">
              <a:buClr>
                <a:srgbClr val="EC5939"/>
              </a:buClr>
              <a:buFont typeface="Wingdings" panose="05000000000000000000" pitchFamily="2" charset="2"/>
              <a:buChar char="§"/>
              <a:defRPr>
                <a:latin typeface="Gill Sans MT" panose="020B0502020104020203" pitchFamily="34" charset="-18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135CE23-1596-4B47-AED0-F42924777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4312" y="6356351"/>
            <a:ext cx="1066020" cy="365123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 MT" panose="020B0502020104020203" pitchFamily="34" charset="-18"/>
              </a:defRPr>
            </a:lvl1pPr>
          </a:lstStyle>
          <a:p>
            <a:fld id="{8FDE72CB-069D-4F61-A85C-EB6001E6ABBA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id="{02441CC2-47DD-443C-8E15-95F244A614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9623" y="410204"/>
            <a:ext cx="10420709" cy="611780"/>
          </a:xfrm>
        </p:spPr>
        <p:txBody>
          <a:bodyPr anchor="b">
            <a:normAutofit/>
          </a:bodyPr>
          <a:lstStyle>
            <a:lvl1pPr algn="l">
              <a:defRPr sz="2400" b="1">
                <a:latin typeface="Gill Sans MT" panose="020B0502020104020203" pitchFamily="34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359250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_TEOR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7B19C085-A330-48E8-A5F0-32D3689E56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4634" y="693"/>
            <a:ext cx="12196634" cy="6863384"/>
          </a:xfrm>
          <a:prstGeom prst="rect">
            <a:avLst/>
          </a:prstGeom>
        </p:spPr>
      </p:pic>
      <p:sp>
        <p:nvSpPr>
          <p:cNvPr id="13" name="Tytuł 1">
            <a:extLst>
              <a:ext uri="{FF2B5EF4-FFF2-40B4-BE49-F238E27FC236}">
                <a16:creationId xmlns:a16="http://schemas.microsoft.com/office/drawing/2014/main" id="{02441CC2-47DD-443C-8E15-95F244A614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2991" y="2690556"/>
            <a:ext cx="7082726" cy="611780"/>
          </a:xfrm>
        </p:spPr>
        <p:txBody>
          <a:bodyPr anchor="b">
            <a:noAutofit/>
          </a:bodyPr>
          <a:lstStyle>
            <a:lvl1pPr algn="l">
              <a:defRPr sz="4000" b="1">
                <a:latin typeface="Gill Sans MT" panose="020B0502020104020203" pitchFamily="34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612503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_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7B19C085-A330-48E8-A5F0-32D3689E56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4633" y="693"/>
            <a:ext cx="12184600" cy="6856613"/>
          </a:xfrm>
          <a:prstGeom prst="rect">
            <a:avLst/>
          </a:prstGeom>
        </p:spPr>
      </p:pic>
      <p:sp>
        <p:nvSpPr>
          <p:cNvPr id="13" name="Tytuł 1">
            <a:extLst>
              <a:ext uri="{FF2B5EF4-FFF2-40B4-BE49-F238E27FC236}">
                <a16:creationId xmlns:a16="http://schemas.microsoft.com/office/drawing/2014/main" id="{02441CC2-47DD-443C-8E15-95F244A614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2991" y="2698869"/>
            <a:ext cx="7082726" cy="611780"/>
          </a:xfrm>
        </p:spPr>
        <p:txBody>
          <a:bodyPr anchor="b">
            <a:noAutofit/>
          </a:bodyPr>
          <a:lstStyle>
            <a:lvl1pPr algn="l">
              <a:defRPr sz="4000" b="1">
                <a:latin typeface="Gill Sans MT" panose="020B0502020104020203" pitchFamily="34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444863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12F445B-FE8D-40A5-A11D-997E5A6CA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2888"/>
            <a:ext cx="9282193" cy="66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45E12DF-D9D7-427E-BEB1-ACA5DD8E9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965053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EF7CD0E-51F3-47EF-A10C-FDCCD01E61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3600" dirty="0"/>
              <a:t>6. Teoria efektu brzegowego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7245551A-FA1A-46D8-9F3B-116051FB2A6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26788" y="6356350"/>
            <a:ext cx="1065212" cy="365125"/>
          </a:xfrm>
          <a:prstGeom prst="rect">
            <a:avLst/>
          </a:prstGeom>
        </p:spPr>
        <p:txBody>
          <a:bodyPr/>
          <a:lstStyle/>
          <a:p>
            <a:fld id="{8FDE72CB-069D-4F61-A85C-EB6001E6ABBA}" type="slidenum">
              <a:rPr lang="pl-PL" smtClean="0"/>
              <a:pPr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0810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28AA90B-0E35-4E7D-BE88-D6ACA7C08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E72CB-069D-4F61-A85C-EB6001E6ABBA}" type="slidenum">
              <a:rPr lang="pl-PL" smtClean="0"/>
              <a:pPr/>
              <a:t>10</a:t>
            </a:fld>
            <a:endParaRPr lang="pl-PL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FB33769B-CC87-4FE8-A9F5-6F17CEC7B6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Zgięciowa teoria powłok walcowych 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450CAC2C-E740-4E4A-81CF-AF2DF82C8549}"/>
              </a:ext>
            </a:extLst>
          </p:cNvPr>
          <p:cNvSpPr/>
          <p:nvPr/>
        </p:nvSpPr>
        <p:spPr>
          <a:xfrm>
            <a:off x="662730" y="1350953"/>
            <a:ext cx="10201582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Wygodnie jest wyeliminować </a:t>
            </a:r>
            <a:r>
              <a:rPr lang="pl-PL" i="1" dirty="0">
                <a:latin typeface="Gill Sans MT" panose="020B05020201040202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pl-PL" i="1" baseline="-25000" dirty="0">
                <a:latin typeface="Gill Sans MT" panose="020B05020201040202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pl-PL" dirty="0">
                <a:latin typeface="Gill Sans MT" panose="020B05020201040202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 z wyrażeń (11a) i (11b) . Wtedy pozostaje jeden związek między wydatkami siły południkowej </a:t>
            </a:r>
            <a:r>
              <a:rPr lang="pl-PL" i="1" dirty="0">
                <a:latin typeface="Gill Sans MT" panose="020B05020201040202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pl-PL" dirty="0">
                <a:latin typeface="Gill Sans MT" panose="020B05020201040202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 i równoleżnikowej </a:t>
            </a:r>
            <a:r>
              <a:rPr lang="pl-PL" i="1" dirty="0">
                <a:latin typeface="Gill Sans MT" panose="020B05020201040202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t </a:t>
            </a:r>
            <a:r>
              <a:rPr lang="pl-PL" dirty="0">
                <a:latin typeface="Gill Sans MT" panose="020B05020201040202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pl-PL" dirty="0">
              <a:latin typeface="Gill Sans MT" panose="020B050202010402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ela 4">
                <a:extLst>
                  <a:ext uri="{FF2B5EF4-FFF2-40B4-BE49-F238E27FC236}">
                    <a16:creationId xmlns:a16="http://schemas.microsoft.com/office/drawing/2014/main" id="{A808DA7D-8EA8-45AB-AE4E-409161A4E8E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2130165"/>
                  </p:ext>
                </p:extLst>
              </p:nvPr>
            </p:nvGraphicFramePr>
            <p:xfrm>
              <a:off x="2466363" y="2124306"/>
              <a:ext cx="7961153" cy="695897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7231310">
                      <a:extLst>
                        <a:ext uri="{9D8B030D-6E8A-4147-A177-3AD203B41FA5}">
                          <a16:colId xmlns:a16="http://schemas.microsoft.com/office/drawing/2014/main" val="1301010530"/>
                        </a:ext>
                      </a:extLst>
                    </a:gridCol>
                    <a:gridCol w="729843">
                      <a:extLst>
                        <a:ext uri="{9D8B030D-6E8A-4147-A177-3AD203B41FA5}">
                          <a16:colId xmlns:a16="http://schemas.microsoft.com/office/drawing/2014/main" val="3899506344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800" dirty="0">
                              <a:effectLst/>
                              <a:latin typeface="Gill Sans MT" panose="020B0502020104020203" pitchFamily="34" charset="-18"/>
                            </a:rPr>
                            <a:t>t  =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l-PL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𝐸h</m:t>
                                  </m:r>
                                </m:num>
                                <m:den>
                                  <m:r>
                                    <a:rPr lang="pl-PL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den>
                              </m:f>
                              <m:r>
                                <a:rPr lang="pl-PL" sz="1800">
                                  <a:effectLst/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pl-PL" sz="1800">
                                  <a:effectLst/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r>
                                <m:rPr>
                                  <m:sty m:val="p"/>
                                </m:rPr>
                                <a:rPr lang="pl-PL" sz="1800">
                                  <a:effectLst/>
                                  <a:latin typeface="Cambria Math" panose="02040503050406030204" pitchFamily="18" charset="0"/>
                                </a:rPr>
                                <m:t>νn</m:t>
                              </m:r>
                            </m:oMath>
                          </a14:m>
                          <a:endParaRPr lang="pl-PL" sz="1800" dirty="0">
                            <a:effectLst/>
                            <a:latin typeface="Gill Sans MT" panose="020B0502020104020203" pitchFamily="34" charset="-18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800" dirty="0">
                              <a:effectLst/>
                              <a:latin typeface="Gill Sans MT" panose="020B0502020104020203" pitchFamily="34" charset="-18"/>
                            </a:rPr>
                            <a:t> </a:t>
                          </a:r>
                          <a:endParaRPr lang="pl-PL" sz="1800" dirty="0">
                            <a:effectLst/>
                            <a:latin typeface="Gill Sans MT" panose="020B0502020104020203" pitchFamily="34" charset="-18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800" dirty="0">
                              <a:effectLst/>
                              <a:latin typeface="Gill Sans MT" panose="020B0502020104020203" pitchFamily="34" charset="-18"/>
                            </a:rPr>
                            <a:t>(12)</a:t>
                          </a:r>
                          <a:endParaRPr lang="pl-PL" sz="1800" dirty="0">
                            <a:effectLst/>
                            <a:latin typeface="Gill Sans MT" panose="020B0502020104020203" pitchFamily="34" charset="-18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70501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ela 4">
                <a:extLst>
                  <a:ext uri="{FF2B5EF4-FFF2-40B4-BE49-F238E27FC236}">
                    <a16:creationId xmlns:a16="http://schemas.microsoft.com/office/drawing/2014/main" id="{A808DA7D-8EA8-45AB-AE4E-409161A4E8E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2130165"/>
                  </p:ext>
                </p:extLst>
              </p:nvPr>
            </p:nvGraphicFramePr>
            <p:xfrm>
              <a:off x="2466363" y="2124306"/>
              <a:ext cx="7961153" cy="701548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7231310">
                      <a:extLst>
                        <a:ext uri="{9D8B030D-6E8A-4147-A177-3AD203B41FA5}">
                          <a16:colId xmlns:a16="http://schemas.microsoft.com/office/drawing/2014/main" val="1301010530"/>
                        </a:ext>
                      </a:extLst>
                    </a:gridCol>
                    <a:gridCol w="729843">
                      <a:extLst>
                        <a:ext uri="{9D8B030D-6E8A-4147-A177-3AD203B41FA5}">
                          <a16:colId xmlns:a16="http://schemas.microsoft.com/office/drawing/2014/main" val="3899506344"/>
                        </a:ext>
                      </a:extLst>
                    </a:gridCol>
                  </a:tblGrid>
                  <a:tr h="701548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r="-101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800" dirty="0">
                              <a:effectLst/>
                              <a:latin typeface="Gill Sans MT" panose="020B0502020104020203" pitchFamily="34" charset="-18"/>
                            </a:rPr>
                            <a:t>(12)</a:t>
                          </a:r>
                          <a:endParaRPr lang="pl-PL" sz="1800" dirty="0">
                            <a:effectLst/>
                            <a:latin typeface="Gill Sans MT" panose="020B0502020104020203" pitchFamily="34" charset="-18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705011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Prostokąt 5">
            <a:extLst>
              <a:ext uri="{FF2B5EF4-FFF2-40B4-BE49-F238E27FC236}">
                <a16:creationId xmlns:a16="http://schemas.microsoft.com/office/drawing/2014/main" id="{3A8C00DD-1EF9-47BB-BD91-2417BDF1E2A0}"/>
              </a:ext>
            </a:extLst>
          </p:cNvPr>
          <p:cNvSpPr/>
          <p:nvPr/>
        </p:nvSpPr>
        <p:spPr>
          <a:xfrm>
            <a:off x="662730" y="2935357"/>
            <a:ext cx="5979586" cy="369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Z kolei wyrażenia (11c) i (11d) można zapisać w skrócie jako:</a:t>
            </a:r>
            <a:endParaRPr lang="pl-PL" dirty="0">
              <a:latin typeface="Gill Sans MT" panose="020B050202010402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ela 6">
                <a:extLst>
                  <a:ext uri="{FF2B5EF4-FFF2-40B4-BE49-F238E27FC236}">
                    <a16:creationId xmlns:a16="http://schemas.microsoft.com/office/drawing/2014/main" id="{41AB018B-3BFB-4ECB-A219-297AB600ED0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31650300"/>
                  </p:ext>
                </p:extLst>
              </p:nvPr>
            </p:nvGraphicFramePr>
            <p:xfrm>
              <a:off x="2466363" y="3738343"/>
              <a:ext cx="7961153" cy="732282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7231310">
                      <a:extLst>
                        <a:ext uri="{9D8B030D-6E8A-4147-A177-3AD203B41FA5}">
                          <a16:colId xmlns:a16="http://schemas.microsoft.com/office/drawing/2014/main" val="3922447013"/>
                        </a:ext>
                      </a:extLst>
                    </a:gridCol>
                    <a:gridCol w="729843">
                      <a:extLst>
                        <a:ext uri="{9D8B030D-6E8A-4147-A177-3AD203B41FA5}">
                          <a16:colId xmlns:a16="http://schemas.microsoft.com/office/drawing/2014/main" val="2614158524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800" dirty="0">
                              <a:effectLst/>
                              <a:latin typeface="Gill Sans MT" panose="020B0502020104020203" pitchFamily="34" charset="-18"/>
                            </a:rPr>
                            <a:t>m</a:t>
                          </a:r>
                          <a:r>
                            <a:rPr lang="pl-PL" sz="1800" baseline="-25000" dirty="0">
                              <a:effectLst/>
                              <a:latin typeface="Gill Sans MT" panose="020B0502020104020203" pitchFamily="34" charset="-18"/>
                            </a:rPr>
                            <a:t>1</a:t>
                          </a:r>
                          <a:r>
                            <a:rPr lang="pl-PL" sz="1800" dirty="0">
                              <a:effectLst/>
                              <a:latin typeface="Gill Sans MT" panose="020B0502020104020203" pitchFamily="34" charset="-18"/>
                            </a:rPr>
                            <a:t> = D·</a:t>
                          </a:r>
                          <a14:m>
                            <m:oMath xmlns:m="http://schemas.openxmlformats.org/officeDocument/2006/math">
                              <m:r>
                                <a:rPr lang="pl-PL" sz="1800" b="0" i="0" smtClean="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pl-PL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pl-PL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l-PL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pl-PL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pl-PL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num>
                                <m:den>
                                  <m:r>
                                    <a:rPr lang="pl-PL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p>
                                    <m:sSupPr>
                                      <m:ctrlPr>
                                        <a:rPr lang="pl-PL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l-PL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pl-PL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r>
                            <a:rPr lang="pl-PL" sz="1800" dirty="0">
                              <a:effectLst/>
                              <a:latin typeface="Gill Sans MT" panose="020B0502020104020203" pitchFamily="34" charset="-18"/>
                            </a:rPr>
                            <a:t>   ,   m</a:t>
                          </a:r>
                          <a:r>
                            <a:rPr lang="pl-PL" sz="1800" baseline="-25000" dirty="0">
                              <a:effectLst/>
                              <a:latin typeface="Gill Sans MT" panose="020B0502020104020203" pitchFamily="34" charset="-18"/>
                            </a:rPr>
                            <a:t>2</a:t>
                          </a:r>
                          <a:r>
                            <a:rPr lang="pl-PL" sz="1800" dirty="0">
                              <a:effectLst/>
                              <a:latin typeface="Gill Sans MT" panose="020B0502020104020203" pitchFamily="34" charset="-18"/>
                            </a:rPr>
                            <a:t> = ν D·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l-PL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pl-PL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l-PL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pl-PL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pl-PL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num>
                                <m:den>
                                  <m:r>
                                    <a:rPr lang="pl-PL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p>
                                    <m:sSupPr>
                                      <m:ctrlPr>
                                        <a:rPr lang="pl-PL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l-PL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pl-PL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lang="pl-PL" sz="1800" dirty="0">
                            <a:effectLst/>
                            <a:latin typeface="Gill Sans MT" panose="020B0502020104020203" pitchFamily="34" charset="-18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800" dirty="0">
                              <a:effectLst/>
                              <a:latin typeface="Gill Sans MT" panose="020B0502020104020203" pitchFamily="34" charset="-18"/>
                            </a:rPr>
                            <a:t> </a:t>
                          </a:r>
                          <a:endParaRPr lang="pl-PL" sz="1800" dirty="0">
                            <a:effectLst/>
                            <a:latin typeface="Gill Sans MT" panose="020B0502020104020203" pitchFamily="34" charset="-18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800" dirty="0">
                              <a:effectLst/>
                              <a:latin typeface="Gill Sans MT" panose="020B0502020104020203" pitchFamily="34" charset="-18"/>
                            </a:rPr>
                            <a:t>(13)</a:t>
                          </a:r>
                          <a:endParaRPr lang="pl-PL" sz="1800" dirty="0">
                            <a:effectLst/>
                            <a:latin typeface="Gill Sans MT" panose="020B0502020104020203" pitchFamily="34" charset="-18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5091859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ela 6">
                <a:extLst>
                  <a:ext uri="{FF2B5EF4-FFF2-40B4-BE49-F238E27FC236}">
                    <a16:creationId xmlns:a16="http://schemas.microsoft.com/office/drawing/2014/main" id="{41AB018B-3BFB-4ECB-A219-297AB600ED0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31650300"/>
                  </p:ext>
                </p:extLst>
              </p:nvPr>
            </p:nvGraphicFramePr>
            <p:xfrm>
              <a:off x="2466363" y="3738343"/>
              <a:ext cx="7961153" cy="732282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7231310">
                      <a:extLst>
                        <a:ext uri="{9D8B030D-6E8A-4147-A177-3AD203B41FA5}">
                          <a16:colId xmlns:a16="http://schemas.microsoft.com/office/drawing/2014/main" val="3922447013"/>
                        </a:ext>
                      </a:extLst>
                    </a:gridCol>
                    <a:gridCol w="729843">
                      <a:extLst>
                        <a:ext uri="{9D8B030D-6E8A-4147-A177-3AD203B41FA5}">
                          <a16:colId xmlns:a16="http://schemas.microsoft.com/office/drawing/2014/main" val="2614158524"/>
                        </a:ext>
                      </a:extLst>
                    </a:gridCol>
                  </a:tblGrid>
                  <a:tr h="732282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r="-101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800" dirty="0">
                              <a:effectLst/>
                              <a:latin typeface="Gill Sans MT" panose="020B0502020104020203" pitchFamily="34" charset="-18"/>
                            </a:rPr>
                            <a:t>(13)</a:t>
                          </a:r>
                          <a:endParaRPr lang="pl-PL" sz="1800" dirty="0">
                            <a:effectLst/>
                            <a:latin typeface="Gill Sans MT" panose="020B0502020104020203" pitchFamily="34" charset="-18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5091859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Prostokąt 7">
                <a:extLst>
                  <a:ext uri="{FF2B5EF4-FFF2-40B4-BE49-F238E27FC236}">
                    <a16:creationId xmlns:a16="http://schemas.microsoft.com/office/drawing/2014/main" id="{2A4941DD-AC54-42FE-A8E3-3E9316ED89F6}"/>
                  </a:ext>
                </a:extLst>
              </p:cNvPr>
              <p:cNvSpPr/>
              <p:nvPr/>
            </p:nvSpPr>
            <p:spPr>
              <a:xfrm>
                <a:off x="662730" y="4707100"/>
                <a:ext cx="9513116" cy="6399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l-PL" dirty="0">
                    <a:latin typeface="Gill Sans MT" panose="020B0502020104020203" pitchFamily="34" charset="-18"/>
                    <a:ea typeface="Times New Roman" panose="02020603050405020304" pitchFamily="18" charset="0"/>
                    <a:cs typeface="Calibri" panose="020F0502020204030204" pitchFamily="34" charset="0"/>
                  </a:rPr>
                  <a:t>gdzie   D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pl-PL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𝐸</m:t>
                        </m:r>
                        <m:sSup>
                          <m:sSupPr>
                            <m:ctrlPr>
                              <a:rPr lang="pl-PL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pl-PL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h</m:t>
                            </m:r>
                          </m:e>
                          <m:sup>
                            <m:r>
                              <a:rPr lang="pl-PL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pl-PL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12</m:t>
                        </m:r>
                        <m:d>
                          <m:dPr>
                            <m:ctrlPr>
                              <a:rPr lang="pl-PL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pl-PL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pl-PL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pl-PL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ν</m:t>
                                </m:r>
                              </m:e>
                              <m:sup>
                                <m:r>
                                  <a:rPr lang="pl-PL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den>
                    </m:f>
                  </m:oMath>
                </a14:m>
                <a:r>
                  <a:rPr lang="pl-PL" dirty="0">
                    <a:latin typeface="Gill Sans MT" panose="020B0502020104020203" pitchFamily="34" charset="-18"/>
                    <a:ea typeface="Times New Roman" panose="02020603050405020304" pitchFamily="18" charset="0"/>
                    <a:cs typeface="Calibri" panose="020F0502020204030204" pitchFamily="34" charset="0"/>
                  </a:rPr>
                  <a:t>               nazywa się sztywnością powłoki na zginanie. </a:t>
                </a:r>
                <a:endParaRPr lang="pl-PL" dirty="0">
                  <a:latin typeface="Gill Sans MT" panose="020B0502020104020203" pitchFamily="34" charset="-18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Prostokąt 7">
                <a:extLst>
                  <a:ext uri="{FF2B5EF4-FFF2-40B4-BE49-F238E27FC236}">
                    <a16:creationId xmlns:a16="http://schemas.microsoft.com/office/drawing/2014/main" id="{2A4941DD-AC54-42FE-A8E3-3E9316ED89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30" y="4707100"/>
                <a:ext cx="9513116" cy="639919"/>
              </a:xfrm>
              <a:prstGeom prst="rect">
                <a:avLst/>
              </a:prstGeom>
              <a:blipFill>
                <a:blip r:embed="rId4"/>
                <a:stretch>
                  <a:fillRect l="-57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3623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28AA90B-0E35-4E7D-BE88-D6ACA7C08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E72CB-069D-4F61-A85C-EB6001E6ABBA}" type="slidenum">
              <a:rPr lang="pl-PL" smtClean="0"/>
              <a:pPr/>
              <a:t>11</a:t>
            </a:fld>
            <a:endParaRPr lang="pl-PL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FB33769B-CC87-4FE8-A9F5-6F17CEC7B6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Zgięciowa teoria powłok walcowych 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83B39B4-F774-4DDD-8897-B10A902FCE7C}"/>
              </a:ext>
            </a:extLst>
          </p:cNvPr>
          <p:cNvSpPr/>
          <p:nvPr/>
        </p:nvSpPr>
        <p:spPr>
          <a:xfrm>
            <a:off x="619522" y="1200303"/>
            <a:ext cx="4922053" cy="3697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Teraz korzystając z (3) i (13) można zapisać wzór: </a:t>
            </a:r>
            <a:endParaRPr lang="pl-PL" dirty="0">
              <a:latin typeface="Gill Sans MT" panose="020B050202010402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ela 4">
                <a:extLst>
                  <a:ext uri="{FF2B5EF4-FFF2-40B4-BE49-F238E27FC236}">
                    <a16:creationId xmlns:a16="http://schemas.microsoft.com/office/drawing/2014/main" id="{BBB0502B-CF26-44CB-B5CB-3798D890F3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3998225"/>
                  </p:ext>
                </p:extLst>
              </p:nvPr>
            </p:nvGraphicFramePr>
            <p:xfrm>
              <a:off x="2486986" y="1571009"/>
              <a:ext cx="7944374" cy="736791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7214532">
                      <a:extLst>
                        <a:ext uri="{9D8B030D-6E8A-4147-A177-3AD203B41FA5}">
                          <a16:colId xmlns:a16="http://schemas.microsoft.com/office/drawing/2014/main" val="250215574"/>
                        </a:ext>
                      </a:extLst>
                    </a:gridCol>
                    <a:gridCol w="729842">
                      <a:extLst>
                        <a:ext uri="{9D8B030D-6E8A-4147-A177-3AD203B41FA5}">
                          <a16:colId xmlns:a16="http://schemas.microsoft.com/office/drawing/2014/main" val="4142944819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i="1" dirty="0">
                              <a:effectLst/>
                            </a:rPr>
                            <a:t>q</a:t>
                          </a:r>
                          <a:r>
                            <a:rPr lang="en-US" sz="1800" dirty="0">
                              <a:effectLst/>
                            </a:rPr>
                            <a:t> = -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pl-PL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l-PL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𝑑𝑚</m:t>
                                      </m:r>
                                    </m:e>
                                    <m:sub>
                                      <m:r>
                                        <a:rPr lang="en-US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l-PL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 = -D·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l-PL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pl-PL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l-PL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US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pl-PL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pl-PL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l-PL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𝑑𝑥</m:t>
                                      </m:r>
                                    </m:e>
                                    <m:sup>
                                      <m:r>
                                        <a:rPr lang="en-US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lang="pl-PL" sz="18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 </a:t>
                          </a:r>
                          <a:endParaRPr lang="pl-PL" sz="1800" dirty="0">
                            <a:effectLst/>
                            <a:latin typeface="Gill Sans MT" panose="020B0502020104020203" pitchFamily="34" charset="-18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(14)</a:t>
                          </a:r>
                          <a:endParaRPr lang="pl-PL" sz="1800" dirty="0">
                            <a:effectLst/>
                            <a:latin typeface="Gill Sans MT" panose="020B0502020104020203" pitchFamily="34" charset="-18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447825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ela 4">
                <a:extLst>
                  <a:ext uri="{FF2B5EF4-FFF2-40B4-BE49-F238E27FC236}">
                    <a16:creationId xmlns:a16="http://schemas.microsoft.com/office/drawing/2014/main" id="{BBB0502B-CF26-44CB-B5CB-3798D890F3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3998225"/>
                  </p:ext>
                </p:extLst>
              </p:nvPr>
            </p:nvGraphicFramePr>
            <p:xfrm>
              <a:off x="2486986" y="1571009"/>
              <a:ext cx="7944374" cy="736791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7214532">
                      <a:extLst>
                        <a:ext uri="{9D8B030D-6E8A-4147-A177-3AD203B41FA5}">
                          <a16:colId xmlns:a16="http://schemas.microsoft.com/office/drawing/2014/main" val="250215574"/>
                        </a:ext>
                      </a:extLst>
                    </a:gridCol>
                    <a:gridCol w="729842">
                      <a:extLst>
                        <a:ext uri="{9D8B030D-6E8A-4147-A177-3AD203B41FA5}">
                          <a16:colId xmlns:a16="http://schemas.microsoft.com/office/drawing/2014/main" val="4142944819"/>
                        </a:ext>
                      </a:extLst>
                    </a:gridCol>
                  </a:tblGrid>
                  <a:tr h="736791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r="-101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(14)</a:t>
                          </a:r>
                          <a:endParaRPr lang="pl-PL" sz="1800" dirty="0">
                            <a:effectLst/>
                            <a:latin typeface="Gill Sans MT" panose="020B0502020104020203" pitchFamily="34" charset="-18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4478250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Prostokąt 5">
            <a:extLst>
              <a:ext uri="{FF2B5EF4-FFF2-40B4-BE49-F238E27FC236}">
                <a16:creationId xmlns:a16="http://schemas.microsoft.com/office/drawing/2014/main" id="{1167A2B4-D463-4AA8-8C3F-E6783BC6D73F}"/>
              </a:ext>
            </a:extLst>
          </p:cNvPr>
          <p:cNvSpPr/>
          <p:nvPr/>
        </p:nvSpPr>
        <p:spPr>
          <a:xfrm>
            <a:off x="619522" y="2210409"/>
            <a:ext cx="9811838" cy="666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Wstawiając na koniec (12) i (14) do równania równowagi (2) otrzymuje się po przekształceniach jego ostateczną postać jako równanie różniczkowe zwyczajne 4 rzędu z niewiadomą funkcją ugięcia </a:t>
            </a:r>
            <a:r>
              <a:rPr lang="pl-PL" i="1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w</a:t>
            </a:r>
            <a:r>
              <a:rPr lang="pl-PL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 :</a:t>
            </a:r>
            <a:endParaRPr lang="pl-PL" dirty="0">
              <a:latin typeface="Gill Sans MT" panose="020B050202010402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ela 6">
                <a:extLst>
                  <a:ext uri="{FF2B5EF4-FFF2-40B4-BE49-F238E27FC236}">
                    <a16:creationId xmlns:a16="http://schemas.microsoft.com/office/drawing/2014/main" id="{1D4C81AB-38A2-486F-AD9E-EBFA1959503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1019971"/>
                  </p:ext>
                </p:extLst>
              </p:nvPr>
            </p:nvGraphicFramePr>
            <p:xfrm>
              <a:off x="2486985" y="3030352"/>
              <a:ext cx="7944375" cy="456438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7206144">
                      <a:extLst>
                        <a:ext uri="{9D8B030D-6E8A-4147-A177-3AD203B41FA5}">
                          <a16:colId xmlns:a16="http://schemas.microsoft.com/office/drawing/2014/main" val="1405201002"/>
                        </a:ext>
                      </a:extLst>
                    </a:gridCol>
                    <a:gridCol w="738231">
                      <a:extLst>
                        <a:ext uri="{9D8B030D-6E8A-4147-A177-3AD203B41FA5}">
                          <a16:colId xmlns:a16="http://schemas.microsoft.com/office/drawing/2014/main" val="143813634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l-PL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pl-PL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l-PL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pl-PL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  <m:r>
                                    <a:rPr lang="pl-PL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pl-PL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l-PL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𝑑𝑥</m:t>
                                      </m:r>
                                    </m:e>
                                    <m:sup>
                                      <m:r>
                                        <a:rPr lang="pl-PL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r>
                            <a:rPr lang="pl-PL" sz="1800" dirty="0">
                              <a:effectLst/>
                            </a:rPr>
                            <a:t> + 4k</a:t>
                          </a:r>
                          <a:r>
                            <a:rPr lang="pl-PL" sz="1800" baseline="30000" dirty="0">
                              <a:effectLst/>
                            </a:rPr>
                            <a:t>4</a:t>
                          </a:r>
                          <a:r>
                            <a:rPr lang="pl-PL" sz="1800" dirty="0">
                              <a:effectLst/>
                            </a:rPr>
                            <a:t>w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l-PL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l-PL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pl-PL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l-PL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den>
                              </m:f>
                            </m:oMath>
                          </a14:m>
                          <a:r>
                            <a:rPr lang="pl-PL" sz="1800" dirty="0">
                              <a:effectLst/>
                            </a:rPr>
                            <a:t> -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l-PL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pl-PL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ν</m:t>
                                  </m:r>
                                </m:num>
                                <m:den>
                                  <m:r>
                                    <a:rPr lang="pl-PL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𝑅𝐷</m:t>
                                  </m:r>
                                </m:den>
                              </m:f>
                            </m:oMath>
                          </a14:m>
                          <a:r>
                            <a:rPr lang="pl-PL" sz="1800" dirty="0">
                              <a:effectLst/>
                            </a:rPr>
                            <a:t> ·n</a:t>
                          </a:r>
                          <a:endParaRPr lang="pl-PL" sz="1800" dirty="0">
                            <a:effectLst/>
                            <a:latin typeface="Gill Sans MT" panose="020B0502020104020203" pitchFamily="34" charset="-18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800" dirty="0">
                              <a:effectLst/>
                            </a:rPr>
                            <a:t>(15)</a:t>
                          </a:r>
                          <a:endParaRPr lang="pl-PL" sz="1800" dirty="0">
                            <a:effectLst/>
                            <a:latin typeface="Gill Sans MT" panose="020B0502020104020203" pitchFamily="34" charset="-18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3547192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ela 6">
                <a:extLst>
                  <a:ext uri="{FF2B5EF4-FFF2-40B4-BE49-F238E27FC236}">
                    <a16:creationId xmlns:a16="http://schemas.microsoft.com/office/drawing/2014/main" id="{1D4C81AB-38A2-486F-AD9E-EBFA1959503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1019971"/>
                  </p:ext>
                </p:extLst>
              </p:nvPr>
            </p:nvGraphicFramePr>
            <p:xfrm>
              <a:off x="2486985" y="3030352"/>
              <a:ext cx="7944375" cy="456438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7206144">
                      <a:extLst>
                        <a:ext uri="{9D8B030D-6E8A-4147-A177-3AD203B41FA5}">
                          <a16:colId xmlns:a16="http://schemas.microsoft.com/office/drawing/2014/main" val="1405201002"/>
                        </a:ext>
                      </a:extLst>
                    </a:gridCol>
                    <a:gridCol w="738231">
                      <a:extLst>
                        <a:ext uri="{9D8B030D-6E8A-4147-A177-3AD203B41FA5}">
                          <a16:colId xmlns:a16="http://schemas.microsoft.com/office/drawing/2014/main" val="143813634"/>
                        </a:ext>
                      </a:extLst>
                    </a:gridCol>
                  </a:tblGrid>
                  <a:tr h="456438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r="-10220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800" dirty="0">
                              <a:effectLst/>
                            </a:rPr>
                            <a:t>(15)</a:t>
                          </a:r>
                          <a:endParaRPr lang="pl-PL" sz="1800" dirty="0">
                            <a:effectLst/>
                            <a:latin typeface="Gill Sans MT" panose="020B0502020104020203" pitchFamily="34" charset="-18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35471926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Prostokąt 7">
            <a:extLst>
              <a:ext uri="{FF2B5EF4-FFF2-40B4-BE49-F238E27FC236}">
                <a16:creationId xmlns:a16="http://schemas.microsoft.com/office/drawing/2014/main" id="{5C9C7790-2368-4A43-9EB0-42E7E3D25DD4}"/>
              </a:ext>
            </a:extLst>
          </p:cNvPr>
          <p:cNvSpPr/>
          <p:nvPr/>
        </p:nvSpPr>
        <p:spPr>
          <a:xfrm>
            <a:off x="619522" y="3550035"/>
            <a:ext cx="3114250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 równaniu (15)  współczynnik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ela 8">
                <a:extLst>
                  <a:ext uri="{FF2B5EF4-FFF2-40B4-BE49-F238E27FC236}">
                    <a16:creationId xmlns:a16="http://schemas.microsoft.com/office/drawing/2014/main" id="{FB54CD1A-239F-4683-803B-CA572EA2C0A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6836805"/>
                  </p:ext>
                </p:extLst>
              </p:nvPr>
            </p:nvGraphicFramePr>
            <p:xfrm>
              <a:off x="2486986" y="3978260"/>
              <a:ext cx="7944375" cy="597281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7206144">
                      <a:extLst>
                        <a:ext uri="{9D8B030D-6E8A-4147-A177-3AD203B41FA5}">
                          <a16:colId xmlns:a16="http://schemas.microsoft.com/office/drawing/2014/main" val="3055191838"/>
                        </a:ext>
                      </a:extLst>
                    </a:gridCol>
                    <a:gridCol w="738231">
                      <a:extLst>
                        <a:ext uri="{9D8B030D-6E8A-4147-A177-3AD203B41FA5}">
                          <a16:colId xmlns:a16="http://schemas.microsoft.com/office/drawing/2014/main" val="508411476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800" dirty="0">
                              <a:effectLst/>
                              <a:latin typeface="Gill Sans MT" panose="020B0502020104020203" pitchFamily="34" charset="-18"/>
                            </a:rPr>
                            <a:t>k =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lang="pl-PL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pl-PL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g>
                                <m:e>
                                  <m:f>
                                    <m:fPr>
                                      <m:ctrlPr>
                                        <a:rPr lang="pl-PL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l-PL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d>
                                        <m:dPr>
                                          <m:ctrlPr>
                                            <a:rPr lang="pl-PL" sz="18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pl-PL" sz="18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pl-PL" sz="1800" i="1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pl-PL" sz="1800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ν</m:t>
                                              </m:r>
                                            </m:e>
                                            <m:sup>
                                              <m:r>
                                                <a:rPr lang="pl-PL" sz="1800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pl-PL" sz="18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l-PL" sz="18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p>
                                          <m:r>
                                            <a:rPr lang="pl-PL" sz="18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pl-PL" sz="18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l-PL" sz="18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p>
                                          <m:r>
                                            <a:rPr lang="pl-PL" sz="18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rad>
                            </m:oMath>
                          </a14:m>
                          <a:endParaRPr lang="pl-PL" sz="1800" dirty="0">
                            <a:effectLst/>
                            <a:latin typeface="Gill Sans MT" panose="020B0502020104020203" pitchFamily="34" charset="-18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800" dirty="0">
                              <a:effectLst/>
                              <a:latin typeface="Gill Sans MT" panose="020B0502020104020203" pitchFamily="34" charset="-18"/>
                            </a:rPr>
                            <a:t>(16)</a:t>
                          </a:r>
                          <a:endParaRPr lang="pl-PL" sz="1800" dirty="0">
                            <a:effectLst/>
                            <a:latin typeface="Gill Sans MT" panose="020B0502020104020203" pitchFamily="34" charset="-18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10013927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ela 8">
                <a:extLst>
                  <a:ext uri="{FF2B5EF4-FFF2-40B4-BE49-F238E27FC236}">
                    <a16:creationId xmlns:a16="http://schemas.microsoft.com/office/drawing/2014/main" id="{FB54CD1A-239F-4683-803B-CA572EA2C0A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6836805"/>
                  </p:ext>
                </p:extLst>
              </p:nvPr>
            </p:nvGraphicFramePr>
            <p:xfrm>
              <a:off x="2486986" y="3978260"/>
              <a:ext cx="7944375" cy="597281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7206144">
                      <a:extLst>
                        <a:ext uri="{9D8B030D-6E8A-4147-A177-3AD203B41FA5}">
                          <a16:colId xmlns:a16="http://schemas.microsoft.com/office/drawing/2014/main" val="3055191838"/>
                        </a:ext>
                      </a:extLst>
                    </a:gridCol>
                    <a:gridCol w="738231">
                      <a:extLst>
                        <a:ext uri="{9D8B030D-6E8A-4147-A177-3AD203B41FA5}">
                          <a16:colId xmlns:a16="http://schemas.microsoft.com/office/drawing/2014/main" val="508411476"/>
                        </a:ext>
                      </a:extLst>
                    </a:gridCol>
                  </a:tblGrid>
                  <a:tr h="597281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r="-10220" b="-70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800" dirty="0">
                              <a:effectLst/>
                              <a:latin typeface="Gill Sans MT" panose="020B0502020104020203" pitchFamily="34" charset="-18"/>
                            </a:rPr>
                            <a:t>(16)</a:t>
                          </a:r>
                          <a:endParaRPr lang="pl-PL" sz="1800" dirty="0">
                            <a:effectLst/>
                            <a:latin typeface="Gill Sans MT" panose="020B0502020104020203" pitchFamily="34" charset="-18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10013927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Prostokąt 9">
            <a:extLst>
              <a:ext uri="{FF2B5EF4-FFF2-40B4-BE49-F238E27FC236}">
                <a16:creationId xmlns:a16="http://schemas.microsoft.com/office/drawing/2014/main" id="{5626D37B-C8F4-45C3-AB1D-926059D6E534}"/>
              </a:ext>
            </a:extLst>
          </p:cNvPr>
          <p:cNvSpPr/>
          <p:nvPr/>
        </p:nvSpPr>
        <p:spPr>
          <a:xfrm>
            <a:off x="625773" y="4501498"/>
            <a:ext cx="1550874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 a wydatek siły</a:t>
            </a:r>
            <a:endParaRPr lang="pl-PL" dirty="0">
              <a:latin typeface="Gill Sans MT" panose="020B050202010402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ela 10">
                <a:extLst>
                  <a:ext uri="{FF2B5EF4-FFF2-40B4-BE49-F238E27FC236}">
                    <a16:creationId xmlns:a16="http://schemas.microsoft.com/office/drawing/2014/main" id="{9BB7F8C4-F540-429E-9F97-8EB3C825485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5897171"/>
                  </p:ext>
                </p:extLst>
              </p:nvPr>
            </p:nvGraphicFramePr>
            <p:xfrm>
              <a:off x="2486986" y="4906143"/>
              <a:ext cx="7944374" cy="613601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7214533">
                      <a:extLst>
                        <a:ext uri="{9D8B030D-6E8A-4147-A177-3AD203B41FA5}">
                          <a16:colId xmlns:a16="http://schemas.microsoft.com/office/drawing/2014/main" val="4017826518"/>
                        </a:ext>
                      </a:extLst>
                    </a:gridCol>
                    <a:gridCol w="729841">
                      <a:extLst>
                        <a:ext uri="{9D8B030D-6E8A-4147-A177-3AD203B41FA5}">
                          <a16:colId xmlns:a16="http://schemas.microsoft.com/office/drawing/2014/main" val="1157365782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800" dirty="0">
                              <a:effectLst/>
                              <a:latin typeface="Gill Sans MT" panose="020B0502020104020203" pitchFamily="34" charset="-18"/>
                            </a:rPr>
                            <a:t>n = 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pl-PL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pl-PL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pl-PL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pl-PL" sz="1800">
                                  <a:effectLst/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oMath>
                          </a14:m>
                          <a:r>
                            <a:rPr lang="pl-PL" sz="1800" dirty="0">
                              <a:effectLst/>
                              <a:latin typeface="Gill Sans MT" panose="020B0502020104020203" pitchFamily="34" charset="-18"/>
                            </a:rPr>
                            <a:t>  +  C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800" dirty="0">
                              <a:effectLst/>
                              <a:latin typeface="Gill Sans MT" panose="020B0502020104020203" pitchFamily="34" charset="-18"/>
                            </a:rPr>
                            <a:t> </a:t>
                          </a:r>
                          <a:endParaRPr lang="pl-PL" sz="1800" dirty="0">
                            <a:effectLst/>
                            <a:latin typeface="Gill Sans MT" panose="020B0502020104020203" pitchFamily="34" charset="-18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800" dirty="0">
                              <a:effectLst/>
                              <a:latin typeface="Gill Sans MT" panose="020B0502020104020203" pitchFamily="34" charset="-18"/>
                            </a:rPr>
                            <a:t>(17)</a:t>
                          </a:r>
                          <a:endParaRPr lang="pl-PL" sz="1800" dirty="0">
                            <a:effectLst/>
                            <a:latin typeface="Gill Sans MT" panose="020B0502020104020203" pitchFamily="34" charset="-18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22755408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ela 10">
                <a:extLst>
                  <a:ext uri="{FF2B5EF4-FFF2-40B4-BE49-F238E27FC236}">
                    <a16:creationId xmlns:a16="http://schemas.microsoft.com/office/drawing/2014/main" id="{9BB7F8C4-F540-429E-9F97-8EB3C825485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5897171"/>
                  </p:ext>
                </p:extLst>
              </p:nvPr>
            </p:nvGraphicFramePr>
            <p:xfrm>
              <a:off x="2486986" y="4906143"/>
              <a:ext cx="7944374" cy="613601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7214533">
                      <a:extLst>
                        <a:ext uri="{9D8B030D-6E8A-4147-A177-3AD203B41FA5}">
                          <a16:colId xmlns:a16="http://schemas.microsoft.com/office/drawing/2014/main" val="4017826518"/>
                        </a:ext>
                      </a:extLst>
                    </a:gridCol>
                    <a:gridCol w="729841">
                      <a:extLst>
                        <a:ext uri="{9D8B030D-6E8A-4147-A177-3AD203B41FA5}">
                          <a16:colId xmlns:a16="http://schemas.microsoft.com/office/drawing/2014/main" val="1157365782"/>
                        </a:ext>
                      </a:extLst>
                    </a:gridCol>
                  </a:tblGrid>
                  <a:tr h="613601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t="-91176" r="-10127" b="-9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800" dirty="0">
                              <a:effectLst/>
                              <a:latin typeface="Gill Sans MT" panose="020B0502020104020203" pitchFamily="34" charset="-18"/>
                            </a:rPr>
                            <a:t>(17)</a:t>
                          </a:r>
                          <a:endParaRPr lang="pl-PL" sz="1800" dirty="0">
                            <a:effectLst/>
                            <a:latin typeface="Gill Sans MT" panose="020B0502020104020203" pitchFamily="34" charset="-18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22755408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Prostokąt 11">
            <a:extLst>
              <a:ext uri="{FF2B5EF4-FFF2-40B4-BE49-F238E27FC236}">
                <a16:creationId xmlns:a16="http://schemas.microsoft.com/office/drawing/2014/main" id="{93CFFA85-8059-4AED-9DAF-0AE5C484C607}"/>
              </a:ext>
            </a:extLst>
          </p:cNvPr>
          <p:cNvSpPr/>
          <p:nvPr/>
        </p:nvSpPr>
        <p:spPr>
          <a:xfrm>
            <a:off x="619522" y="5678258"/>
            <a:ext cx="10420709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gdzie stałą </a:t>
            </a:r>
            <a:r>
              <a:rPr lang="pl-PL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liczy się z warunków brzegowych (sposobu podparcia powłoki walcowej). 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D007E09D-1DF9-4C2B-837F-1C42434C80ED}"/>
              </a:ext>
            </a:extLst>
          </p:cNvPr>
          <p:cNvSpPr/>
          <p:nvPr/>
        </p:nvSpPr>
        <p:spPr>
          <a:xfrm>
            <a:off x="4773336" y="2969703"/>
            <a:ext cx="2583809" cy="666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19606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28AA90B-0E35-4E7D-BE88-D6ACA7C08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E72CB-069D-4F61-A85C-EB6001E6ABBA}" type="slidenum">
              <a:rPr lang="pl-PL" smtClean="0"/>
              <a:pPr/>
              <a:t>12</a:t>
            </a:fld>
            <a:endParaRPr lang="pl-PL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FB33769B-CC87-4FE8-A9F5-6F17CEC7B6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Zgięciowa teoria powłok walcowych 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975FF20D-C7EC-43FF-859F-22156F5EDAB0}"/>
              </a:ext>
            </a:extLst>
          </p:cNvPr>
          <p:cNvSpPr/>
          <p:nvPr/>
        </p:nvSpPr>
        <p:spPr>
          <a:xfrm>
            <a:off x="553673" y="1308782"/>
            <a:ext cx="10486238" cy="125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Rozwiązując równanie (15) znajduje się funkcję ugięcia </a:t>
            </a:r>
            <a:r>
              <a:rPr lang="pl-PL" i="1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w</a:t>
            </a:r>
            <a:r>
              <a:rPr lang="pl-PL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(x), która podstawiona do wzorów (12), (13) i (14)  daje wyrażenia dla wydatków </a:t>
            </a:r>
            <a:r>
              <a:rPr lang="pl-PL" i="1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pl-PL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 , </a:t>
            </a:r>
            <a:r>
              <a:rPr lang="pl-PL" i="1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m</a:t>
            </a:r>
            <a:r>
              <a:rPr lang="pl-PL" i="1" baseline="-25000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r>
              <a:rPr lang="pl-PL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 , </a:t>
            </a:r>
            <a:r>
              <a:rPr lang="pl-PL" i="1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m</a:t>
            </a:r>
            <a:r>
              <a:rPr lang="pl-PL" i="1" baseline="-25000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pl-PL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 oraz </a:t>
            </a:r>
            <a:r>
              <a:rPr lang="pl-PL" i="1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q</a:t>
            </a:r>
            <a:r>
              <a:rPr lang="pl-PL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. Wydatek </a:t>
            </a:r>
            <a:r>
              <a:rPr lang="pl-PL" i="1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pl-PL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 znany jest wcześniej (17).  Ostatni krok zadania polega na wyznaczeniu dwóch składowych </a:t>
            </a:r>
            <a:r>
              <a:rPr lang="pl-PL" dirty="0" err="1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naprężeń</a:t>
            </a:r>
            <a:r>
              <a:rPr lang="pl-PL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i="1" dirty="0">
                <a:latin typeface="Gill Sans MT" panose="020B05020201040202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pl-PL" i="1" baseline="-25000" dirty="0">
                <a:latin typeface="Gill Sans MT" panose="020B05020201040202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pl-PL" dirty="0">
                <a:latin typeface="Gill Sans MT" panose="020B05020201040202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pl-PL" i="1" dirty="0">
                <a:latin typeface="Gill Sans MT" panose="020B05020201040202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pl-PL" i="1" baseline="-25000" dirty="0">
                <a:latin typeface="Gill Sans MT" panose="020B05020201040202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pl-PL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. Z ogólnej teorii wiadomo, że naprężenia w powłoce mają liniowy rozkład wzdłuż grubości płaszcza, jak pokazuje to rys. 3. </a:t>
            </a:r>
            <a:endParaRPr lang="pl-PL" dirty="0">
              <a:latin typeface="Gill Sans MT" panose="020B050202010402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4CAB1DC-8AB7-4E8E-A0DE-0FA8684294E5}"/>
              </a:ext>
            </a:extLst>
          </p:cNvPr>
          <p:cNvPicPr/>
          <p:nvPr/>
        </p:nvPicPr>
        <p:blipFill>
          <a:blip r:embed="rId2"/>
          <a:srcRect/>
          <a:stretch/>
        </p:blipFill>
        <p:spPr>
          <a:xfrm>
            <a:off x="1194352" y="2636886"/>
            <a:ext cx="9139349" cy="2454557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38787602-113E-4CDD-B629-15C9F69A7BEA}"/>
              </a:ext>
            </a:extLst>
          </p:cNvPr>
          <p:cNvSpPr/>
          <p:nvPr/>
        </p:nvSpPr>
        <p:spPr>
          <a:xfrm>
            <a:off x="553673" y="5173666"/>
            <a:ext cx="10310638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Rys. 3. Rozkład </a:t>
            </a:r>
            <a:r>
              <a:rPr lang="pl-PL" dirty="0" err="1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naprężeń</a:t>
            </a:r>
            <a:r>
              <a:rPr lang="pl-PL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 wzdłuż grubości powłoki (pokazano rozdzielenie na część błonową i zgięciową). </a:t>
            </a:r>
            <a:endParaRPr lang="pl-PL" dirty="0">
              <a:latin typeface="Gill Sans MT" panose="020B050202010402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D0CB676B-9380-4948-B455-7AF9F64738F6}"/>
              </a:ext>
            </a:extLst>
          </p:cNvPr>
          <p:cNvSpPr/>
          <p:nvPr/>
        </p:nvSpPr>
        <p:spPr>
          <a:xfrm>
            <a:off x="553672" y="5726978"/>
            <a:ext cx="10486239" cy="374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Uwaga. Na rys. 3 pokazano dowolny płaski stan naprężenia.  W omawianym przypadku </a:t>
            </a:r>
            <a:r>
              <a:rPr lang="pl-PL" i="1" dirty="0" err="1">
                <a:latin typeface="Gill Sans MT" panose="020B05020201040202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pl-PL" i="1" baseline="-25000" dirty="0" err="1">
                <a:latin typeface="Gill Sans MT" panose="020B05020201040202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pl-PL" i="1" dirty="0">
                <a:latin typeface="Gill Sans MT" panose="020B05020201040202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 = σ</a:t>
            </a:r>
            <a:r>
              <a:rPr lang="pl-PL" i="1" baseline="-25000" dirty="0">
                <a:latin typeface="Gill Sans MT" panose="020B05020201040202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pl-PL" dirty="0">
                <a:latin typeface="Gill Sans MT" panose="020B05020201040202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i="1" dirty="0" err="1">
                <a:latin typeface="Gill Sans MT" panose="020B05020201040202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pl-PL" i="1" baseline="-25000" dirty="0" err="1">
                <a:latin typeface="Gill Sans MT" panose="020B05020201040202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pl-PL" i="1" dirty="0">
                <a:latin typeface="Gill Sans MT" panose="020B05020201040202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 = σ</a:t>
            </a:r>
            <a:r>
              <a:rPr lang="pl-PL" i="1" baseline="-25000" dirty="0">
                <a:latin typeface="Gill Sans MT" panose="020B05020201040202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l-PL" dirty="0">
                <a:latin typeface="Gill Sans MT" panose="020B05020201040202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l-PL" i="1" dirty="0" err="1">
                <a:latin typeface="Gill Sans MT" panose="020B05020201040202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pl-PL" i="1" baseline="-25000" dirty="0" err="1">
                <a:latin typeface="Gill Sans MT" panose="020B05020201040202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xy</a:t>
            </a:r>
            <a:r>
              <a:rPr lang="pl-PL" i="1" dirty="0">
                <a:latin typeface="Gill Sans MT" panose="020B05020201040202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 = 0 </a:t>
            </a:r>
            <a:r>
              <a:rPr lang="pl-PL" dirty="0">
                <a:latin typeface="Gill Sans MT" panose="020B05020201040202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pl-PL" dirty="0">
              <a:latin typeface="Gill Sans MT" panose="020B050202010402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972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28AA90B-0E35-4E7D-BE88-D6ACA7C08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E72CB-069D-4F61-A85C-EB6001E6ABBA}" type="slidenum">
              <a:rPr lang="pl-PL" smtClean="0"/>
              <a:pPr/>
              <a:t>13</a:t>
            </a:fld>
            <a:endParaRPr lang="pl-PL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FB33769B-CC87-4FE8-A9F5-6F17CEC7B6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Zgięciowa teoria powłok walcowych 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E0619322-98B3-46F3-9600-F00B4B49197F}"/>
              </a:ext>
            </a:extLst>
          </p:cNvPr>
          <p:cNvSpPr/>
          <p:nvPr/>
        </p:nvSpPr>
        <p:spPr>
          <a:xfrm>
            <a:off x="738231" y="1216729"/>
            <a:ext cx="10126081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Teraz jednak zamiast posługiwać się wzorami (9), co wymagałoby szeregu przekształceń, wygodniej jest skorzystać z zależności znanych w teorii powłok a przytoczonych poniżej:   </a:t>
            </a:r>
            <a:endParaRPr lang="pl-PL" dirty="0">
              <a:latin typeface="Gill Sans MT" panose="020B050202010402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ela 4">
                <a:extLst>
                  <a:ext uri="{FF2B5EF4-FFF2-40B4-BE49-F238E27FC236}">
                    <a16:creationId xmlns:a16="http://schemas.microsoft.com/office/drawing/2014/main" id="{4A55A560-81F8-4407-B3FB-85FCF1B479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0353399"/>
                  </p:ext>
                </p:extLst>
              </p:nvPr>
            </p:nvGraphicFramePr>
            <p:xfrm>
              <a:off x="1048624" y="2278886"/>
              <a:ext cx="9378891" cy="833248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8597316">
                      <a:extLst>
                        <a:ext uri="{9D8B030D-6E8A-4147-A177-3AD203B41FA5}">
                          <a16:colId xmlns:a16="http://schemas.microsoft.com/office/drawing/2014/main" val="189091520"/>
                        </a:ext>
                      </a:extLst>
                    </a:gridCol>
                    <a:gridCol w="781575">
                      <a:extLst>
                        <a:ext uri="{9D8B030D-6E8A-4147-A177-3AD203B41FA5}">
                          <a16:colId xmlns:a16="http://schemas.microsoft.com/office/drawing/2014/main" val="4285647092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800" dirty="0">
                              <a:effectLst/>
                              <a:latin typeface="Gill Sans MT" panose="020B0502020104020203" pitchFamily="34" charset="-18"/>
                            </a:rPr>
                            <a:t>σ</a:t>
                          </a:r>
                          <a:r>
                            <a:rPr lang="pl-PL" sz="1800" baseline="-25000" dirty="0">
                              <a:effectLst/>
                              <a:latin typeface="Gill Sans MT" panose="020B0502020104020203" pitchFamily="34" charset="-18"/>
                            </a:rPr>
                            <a:t>1</a:t>
                          </a:r>
                          <a:r>
                            <a:rPr lang="pl-PL" sz="1800" dirty="0">
                              <a:effectLst/>
                              <a:latin typeface="Gill Sans MT" panose="020B0502020104020203" pitchFamily="34" charset="-18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l-PL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pl-PL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</m:oMath>
                          </a14:m>
                          <a:r>
                            <a:rPr lang="pl-PL" sz="1800" dirty="0">
                              <a:effectLst/>
                              <a:latin typeface="Gill Sans MT" panose="020B0502020104020203" pitchFamily="34" charset="-18"/>
                            </a:rPr>
                            <a:t>  -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l-PL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l-PL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  <m:r>
                                        <a:rPr lang="pl-PL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pl-PL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pl-PL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l-PL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pl-PL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pl-PL" sz="1800">
                                  <a:effectLst/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endParaRPr lang="pl-PL" sz="1800" dirty="0">
                            <a:effectLst/>
                            <a:latin typeface="Gill Sans MT" panose="020B0502020104020203" pitchFamily="34" charset="-18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800">
                              <a:effectLst/>
                              <a:latin typeface="Gill Sans MT" panose="020B0502020104020203" pitchFamily="34" charset="-18"/>
                            </a:rPr>
                            <a:t>(18)</a:t>
                          </a:r>
                          <a:endParaRPr lang="pl-PL" sz="1800">
                            <a:effectLst/>
                            <a:latin typeface="Gill Sans MT" panose="020B0502020104020203" pitchFamily="34" charset="-18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916893595"/>
                      </a:ext>
                    </a:extLst>
                  </a:tr>
                  <a:tr h="16793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800" dirty="0">
                              <a:effectLst/>
                              <a:latin typeface="Gill Sans MT" panose="020B0502020104020203" pitchFamily="34" charset="-18"/>
                            </a:rPr>
                            <a:t>σ</a:t>
                          </a:r>
                          <a:r>
                            <a:rPr lang="pl-PL" sz="1800" baseline="-25000" dirty="0">
                              <a:effectLst/>
                              <a:latin typeface="Gill Sans MT" panose="020B0502020104020203" pitchFamily="34" charset="-18"/>
                            </a:rPr>
                            <a:t>2</a:t>
                          </a:r>
                          <a:r>
                            <a:rPr lang="pl-PL" sz="1800" dirty="0">
                              <a:effectLst/>
                              <a:latin typeface="Gill Sans MT" panose="020B0502020104020203" pitchFamily="34" charset="-18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l-PL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pl-PL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</m:oMath>
                          </a14:m>
                          <a:r>
                            <a:rPr lang="pl-PL" sz="1800" dirty="0">
                              <a:effectLst/>
                              <a:latin typeface="Gill Sans MT" panose="020B0502020104020203" pitchFamily="34" charset="-18"/>
                            </a:rPr>
                            <a:t>  -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l-PL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l-PL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  <m:r>
                                        <a:rPr lang="pl-PL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pl-PL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pl-PL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l-PL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pl-PL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pl-PL" sz="1800">
                                  <a:effectLst/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endParaRPr lang="pl-PL" sz="1800" dirty="0">
                            <a:effectLst/>
                            <a:latin typeface="Gill Sans MT" panose="020B0502020104020203" pitchFamily="34" charset="-18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800" dirty="0">
                              <a:effectLst/>
                              <a:latin typeface="Gill Sans MT" panose="020B0502020104020203" pitchFamily="34" charset="-18"/>
                            </a:rPr>
                            <a:t>(19)</a:t>
                          </a:r>
                          <a:endParaRPr lang="pl-PL" sz="1800" dirty="0">
                            <a:effectLst/>
                            <a:latin typeface="Gill Sans MT" panose="020B0502020104020203" pitchFamily="34" charset="-18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20281165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ela 4">
                <a:extLst>
                  <a:ext uri="{FF2B5EF4-FFF2-40B4-BE49-F238E27FC236}">
                    <a16:creationId xmlns:a16="http://schemas.microsoft.com/office/drawing/2014/main" id="{4A55A560-81F8-4407-B3FB-85FCF1B479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0353399"/>
                  </p:ext>
                </p:extLst>
              </p:nvPr>
            </p:nvGraphicFramePr>
            <p:xfrm>
              <a:off x="1048624" y="2278886"/>
              <a:ext cx="9378891" cy="833248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8597316">
                      <a:extLst>
                        <a:ext uri="{9D8B030D-6E8A-4147-A177-3AD203B41FA5}">
                          <a16:colId xmlns:a16="http://schemas.microsoft.com/office/drawing/2014/main" val="189091520"/>
                        </a:ext>
                      </a:extLst>
                    </a:gridCol>
                    <a:gridCol w="781575">
                      <a:extLst>
                        <a:ext uri="{9D8B030D-6E8A-4147-A177-3AD203B41FA5}">
                          <a16:colId xmlns:a16="http://schemas.microsoft.com/office/drawing/2014/main" val="4285647092"/>
                        </a:ext>
                      </a:extLst>
                    </a:gridCol>
                  </a:tblGrid>
                  <a:tr h="416624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t="-1449" r="-9072" b="-120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800">
                              <a:effectLst/>
                              <a:latin typeface="Gill Sans MT" panose="020B0502020104020203" pitchFamily="34" charset="-18"/>
                            </a:rPr>
                            <a:t>(18)</a:t>
                          </a:r>
                          <a:endParaRPr lang="pl-PL" sz="1800">
                            <a:effectLst/>
                            <a:latin typeface="Gill Sans MT" panose="020B0502020104020203" pitchFamily="34" charset="-18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916893595"/>
                      </a:ext>
                    </a:extLst>
                  </a:tr>
                  <a:tr h="416624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t="-101449" r="-9072" b="-20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800" dirty="0">
                              <a:effectLst/>
                              <a:latin typeface="Gill Sans MT" panose="020B0502020104020203" pitchFamily="34" charset="-18"/>
                            </a:rPr>
                            <a:t>(19)</a:t>
                          </a:r>
                          <a:endParaRPr lang="pl-PL" sz="1800" dirty="0">
                            <a:effectLst/>
                            <a:latin typeface="Gill Sans MT" panose="020B0502020104020203" pitchFamily="34" charset="-18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20281165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Prostokąt 5">
            <a:extLst>
              <a:ext uri="{FF2B5EF4-FFF2-40B4-BE49-F238E27FC236}">
                <a16:creationId xmlns:a16="http://schemas.microsoft.com/office/drawing/2014/main" id="{115C0CD8-93C1-4657-AEA5-5C73A64C05A2}"/>
              </a:ext>
            </a:extLst>
          </p:cNvPr>
          <p:cNvSpPr/>
          <p:nvPr/>
        </p:nvSpPr>
        <p:spPr>
          <a:xfrm>
            <a:off x="735435" y="3587062"/>
            <a:ext cx="10126081" cy="1070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Ekstremalne wartości </a:t>
            </a:r>
            <a:r>
              <a:rPr lang="pl-PL" dirty="0" err="1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naprężeń</a:t>
            </a:r>
            <a:r>
              <a:rPr lang="pl-PL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 występują na powierzchniach zewnętrznych dla </a:t>
            </a:r>
            <a:r>
              <a:rPr lang="pl-PL" i="1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z = ±h/2 </a:t>
            </a:r>
            <a:r>
              <a:rPr lang="pl-PL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i tam poszukuje się miejsc występowania maksymalnych </a:t>
            </a:r>
            <a:r>
              <a:rPr lang="pl-PL" dirty="0" err="1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naprężeń</a:t>
            </a:r>
            <a:r>
              <a:rPr lang="pl-PL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  zredukowanych. </a:t>
            </a:r>
            <a:endParaRPr lang="pl-PL" dirty="0">
              <a:latin typeface="Gill Sans MT" panose="020B050202010402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W teorii liniowych równań różniczkowych zwyczajnych znana jest postać rozwiązania równania (15). </a:t>
            </a:r>
            <a:endParaRPr lang="pl-PL" dirty="0">
              <a:latin typeface="Gill Sans MT" panose="020B050202010402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6653675A-E7AF-47F3-BB45-861514C026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945420"/>
              </p:ext>
            </p:extLst>
          </p:nvPr>
        </p:nvGraphicFramePr>
        <p:xfrm>
          <a:off x="1048624" y="5132861"/>
          <a:ext cx="9378892" cy="27470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8588229">
                  <a:extLst>
                    <a:ext uri="{9D8B030D-6E8A-4147-A177-3AD203B41FA5}">
                      <a16:colId xmlns:a16="http://schemas.microsoft.com/office/drawing/2014/main" val="1445009038"/>
                    </a:ext>
                  </a:extLst>
                </a:gridCol>
                <a:gridCol w="790663">
                  <a:extLst>
                    <a:ext uri="{9D8B030D-6E8A-4147-A177-3AD203B41FA5}">
                      <a16:colId xmlns:a16="http://schemas.microsoft.com/office/drawing/2014/main" val="23644382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Gill Sans MT" panose="020B0502020104020203" pitchFamily="34" charset="-18"/>
                        </a:rPr>
                        <a:t>w(x) = C</a:t>
                      </a:r>
                      <a:r>
                        <a:rPr lang="pl-PL" sz="1800" baseline="-25000" dirty="0">
                          <a:effectLst/>
                          <a:latin typeface="Gill Sans MT" panose="020B0502020104020203" pitchFamily="34" charset="-18"/>
                        </a:rPr>
                        <a:t>1</a:t>
                      </a:r>
                      <a:r>
                        <a:rPr lang="pl-PL" sz="1800" dirty="0">
                          <a:effectLst/>
                          <a:latin typeface="Gill Sans MT" panose="020B0502020104020203" pitchFamily="34" charset="-18"/>
                        </a:rPr>
                        <a:t>e</a:t>
                      </a:r>
                      <a:r>
                        <a:rPr lang="pl-PL" sz="1800" baseline="30000" dirty="0">
                          <a:effectLst/>
                          <a:latin typeface="Gill Sans MT" panose="020B0502020104020203" pitchFamily="34" charset="-18"/>
                        </a:rPr>
                        <a:t>-kx</a:t>
                      </a:r>
                      <a:r>
                        <a:rPr lang="pl-PL" sz="1800" dirty="0">
                          <a:effectLst/>
                          <a:latin typeface="Gill Sans MT" panose="020B0502020104020203" pitchFamily="34" charset="-18"/>
                        </a:rPr>
                        <a:t>sinkx + C</a:t>
                      </a:r>
                      <a:r>
                        <a:rPr lang="pl-PL" sz="1800" baseline="-25000" dirty="0">
                          <a:effectLst/>
                          <a:latin typeface="Gill Sans MT" panose="020B0502020104020203" pitchFamily="34" charset="-18"/>
                        </a:rPr>
                        <a:t>2</a:t>
                      </a:r>
                      <a:r>
                        <a:rPr lang="pl-PL" sz="1800" dirty="0">
                          <a:effectLst/>
                          <a:latin typeface="Gill Sans MT" panose="020B0502020104020203" pitchFamily="34" charset="-18"/>
                        </a:rPr>
                        <a:t>e</a:t>
                      </a:r>
                      <a:r>
                        <a:rPr lang="pl-PL" sz="1800" baseline="30000" dirty="0">
                          <a:effectLst/>
                          <a:latin typeface="Gill Sans MT" panose="020B0502020104020203" pitchFamily="34" charset="-18"/>
                        </a:rPr>
                        <a:t>-kx</a:t>
                      </a:r>
                      <a:r>
                        <a:rPr lang="pl-PL" sz="1800" dirty="0">
                          <a:effectLst/>
                          <a:latin typeface="Gill Sans MT" panose="020B0502020104020203" pitchFamily="34" charset="-18"/>
                        </a:rPr>
                        <a:t>coskx + C</a:t>
                      </a:r>
                      <a:r>
                        <a:rPr lang="pl-PL" sz="1800" baseline="-25000" dirty="0">
                          <a:effectLst/>
                          <a:latin typeface="Gill Sans MT" panose="020B0502020104020203" pitchFamily="34" charset="-18"/>
                        </a:rPr>
                        <a:t>3</a:t>
                      </a:r>
                      <a:r>
                        <a:rPr lang="pl-PL" sz="1800" dirty="0">
                          <a:effectLst/>
                          <a:latin typeface="Gill Sans MT" panose="020B0502020104020203" pitchFamily="34" charset="-18"/>
                        </a:rPr>
                        <a:t>e</a:t>
                      </a:r>
                      <a:r>
                        <a:rPr lang="pl-PL" sz="1800" baseline="30000" dirty="0">
                          <a:effectLst/>
                          <a:latin typeface="Gill Sans MT" panose="020B0502020104020203" pitchFamily="34" charset="-18"/>
                        </a:rPr>
                        <a:t>-k(l-x)</a:t>
                      </a:r>
                      <a:r>
                        <a:rPr lang="pl-PL" sz="1800" dirty="0" err="1">
                          <a:effectLst/>
                          <a:latin typeface="Gill Sans MT" panose="020B0502020104020203" pitchFamily="34" charset="-18"/>
                        </a:rPr>
                        <a:t>sink</a:t>
                      </a:r>
                      <a:r>
                        <a:rPr lang="pl-PL" sz="1800" dirty="0">
                          <a:effectLst/>
                          <a:latin typeface="Gill Sans MT" panose="020B0502020104020203" pitchFamily="34" charset="-18"/>
                        </a:rPr>
                        <a:t>(l-x) + C</a:t>
                      </a:r>
                      <a:r>
                        <a:rPr lang="pl-PL" sz="1800" baseline="-25000" dirty="0">
                          <a:effectLst/>
                          <a:latin typeface="Gill Sans MT" panose="020B0502020104020203" pitchFamily="34" charset="-18"/>
                        </a:rPr>
                        <a:t>4</a:t>
                      </a:r>
                      <a:r>
                        <a:rPr lang="pl-PL" sz="1800" dirty="0">
                          <a:effectLst/>
                          <a:latin typeface="Gill Sans MT" panose="020B0502020104020203" pitchFamily="34" charset="-18"/>
                        </a:rPr>
                        <a:t>e</a:t>
                      </a:r>
                      <a:r>
                        <a:rPr lang="pl-PL" sz="1800" baseline="30000" dirty="0">
                          <a:effectLst/>
                          <a:latin typeface="Gill Sans MT" panose="020B0502020104020203" pitchFamily="34" charset="-18"/>
                        </a:rPr>
                        <a:t>-k(l-x)</a:t>
                      </a:r>
                      <a:r>
                        <a:rPr lang="pl-PL" sz="1800" dirty="0" err="1">
                          <a:effectLst/>
                          <a:latin typeface="Gill Sans MT" panose="020B0502020104020203" pitchFamily="34" charset="-18"/>
                        </a:rPr>
                        <a:t>cosk</a:t>
                      </a:r>
                      <a:r>
                        <a:rPr lang="pl-PL" sz="1800" dirty="0">
                          <a:effectLst/>
                          <a:latin typeface="Gill Sans MT" panose="020B0502020104020203" pitchFamily="34" charset="-18"/>
                        </a:rPr>
                        <a:t>(l-x) + </a:t>
                      </a:r>
                      <a:r>
                        <a:rPr lang="pl-PL" sz="1800" dirty="0" err="1">
                          <a:effectLst/>
                          <a:latin typeface="Gill Sans MT" panose="020B0502020104020203" pitchFamily="34" charset="-18"/>
                        </a:rPr>
                        <a:t>w</a:t>
                      </a:r>
                      <a:r>
                        <a:rPr lang="pl-PL" sz="1800" baseline="-25000" dirty="0" err="1">
                          <a:effectLst/>
                          <a:latin typeface="Gill Sans MT" panose="020B0502020104020203" pitchFamily="34" charset="-18"/>
                        </a:rPr>
                        <a:t>sz</a:t>
                      </a:r>
                      <a:r>
                        <a:rPr lang="pl-PL" sz="1800" dirty="0">
                          <a:effectLst/>
                          <a:latin typeface="Gill Sans MT" panose="020B0502020104020203" pitchFamily="34" charset="-18"/>
                        </a:rPr>
                        <a:t>(x) </a:t>
                      </a:r>
                      <a:endParaRPr lang="pl-PL" sz="1800" dirty="0">
                        <a:effectLst/>
                        <a:latin typeface="Gill Sans MT" panose="020B050202010402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Gill Sans MT" panose="020B0502020104020203" pitchFamily="34" charset="-18"/>
                        </a:rPr>
                        <a:t>(20)</a:t>
                      </a:r>
                      <a:endParaRPr lang="pl-PL" sz="1800" dirty="0">
                        <a:effectLst/>
                        <a:latin typeface="Gill Sans MT" panose="020B050202010402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09363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6593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28AA90B-0E35-4E7D-BE88-D6ACA7C08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E72CB-069D-4F61-A85C-EB6001E6ABBA}" type="slidenum">
              <a:rPr lang="pl-PL" smtClean="0"/>
              <a:pPr/>
              <a:t>14</a:t>
            </a:fld>
            <a:endParaRPr lang="pl-PL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FB33769B-CC87-4FE8-A9F5-6F17CEC7B6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Zgięciowa teoria powłok walcowych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Prostokąt 1">
                <a:extLst>
                  <a:ext uri="{FF2B5EF4-FFF2-40B4-BE49-F238E27FC236}">
                    <a16:creationId xmlns:a16="http://schemas.microsoft.com/office/drawing/2014/main" id="{754CB815-30F9-40E2-8BF7-1C3311E06A59}"/>
                  </a:ext>
                </a:extLst>
              </p:cNvPr>
              <p:cNvSpPr/>
              <p:nvPr/>
            </p:nvSpPr>
            <p:spPr>
              <a:xfrm>
                <a:off x="654341" y="1411396"/>
                <a:ext cx="10494628" cy="45497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l-PL" dirty="0">
                    <a:latin typeface="Gill Sans MT" panose="020B0502020104020203" pitchFamily="34" charset="-18"/>
                    <a:ea typeface="Times New Roman" panose="02020603050405020304" pitchFamily="18" charset="0"/>
                    <a:cs typeface="Calibri" panose="020F0502020204030204" pitchFamily="34" charset="0"/>
                  </a:rPr>
                  <a:t>Pierwsze cztery wyrazy stanowią rozwiązanie ogólne równania uproszczonego </a:t>
                </a:r>
                <a:r>
                  <a:rPr lang="pl-PL" i="1" dirty="0">
                    <a:latin typeface="Gill Sans MT" panose="020B0502020104020203" pitchFamily="34" charset="-18"/>
                    <a:ea typeface="Times New Roman" panose="02020603050405020304" pitchFamily="18" charset="0"/>
                    <a:cs typeface="Calibri" panose="020F0502020204030204" pitchFamily="34" charset="0"/>
                  </a:rPr>
                  <a:t>w</a:t>
                </a:r>
                <a:r>
                  <a:rPr lang="pl-PL" i="1" baseline="-25000" dirty="0">
                    <a:latin typeface="Gill Sans MT" panose="020B0502020104020203" pitchFamily="34" charset="-18"/>
                    <a:ea typeface="Times New Roman" panose="02020603050405020304" pitchFamily="18" charset="0"/>
                    <a:cs typeface="Calibri" panose="020F0502020204030204" pitchFamily="34" charset="0"/>
                  </a:rPr>
                  <a:t>0 </a:t>
                </a:r>
                <a:r>
                  <a:rPr lang="pl-PL" dirty="0">
                    <a:latin typeface="Gill Sans MT" panose="020B0502020104020203" pitchFamily="34" charset="-18"/>
                    <a:ea typeface="Times New Roman" panose="02020603050405020304" pitchFamily="18" charset="0"/>
                    <a:cs typeface="Calibri" panose="020F0502020204030204" pitchFamily="34" charset="0"/>
                  </a:rPr>
                  <a:t>, a ostatni wyraz czyli rozwiązanie szczególne równania pełnego zależy od prawej strony równania. W praktyce rozwiązanie szczególne zapisuje się w postaci matematycznej takiej jak prawa strona i podstawiając do równania wyznacza </a:t>
                </a:r>
                <a:r>
                  <a:rPr lang="pl-PL" i="1" dirty="0" err="1">
                    <a:latin typeface="Gill Sans MT" panose="020B0502020104020203" pitchFamily="34" charset="-18"/>
                    <a:ea typeface="Times New Roman" panose="02020603050405020304" pitchFamily="18" charset="0"/>
                    <a:cs typeface="Calibri" panose="020F0502020204030204" pitchFamily="34" charset="0"/>
                  </a:rPr>
                  <a:t>w</a:t>
                </a:r>
                <a:r>
                  <a:rPr lang="pl-PL" i="1" baseline="-25000" dirty="0" err="1">
                    <a:latin typeface="Gill Sans MT" panose="020B0502020104020203" pitchFamily="34" charset="-18"/>
                    <a:ea typeface="Times New Roman" panose="02020603050405020304" pitchFamily="18" charset="0"/>
                    <a:cs typeface="Calibri" panose="020F0502020204030204" pitchFamily="34" charset="0"/>
                  </a:rPr>
                  <a:t>sz</a:t>
                </a:r>
                <a:r>
                  <a:rPr lang="pl-PL" dirty="0">
                    <a:latin typeface="Gill Sans MT" panose="020B0502020104020203" pitchFamily="34" charset="-18"/>
                    <a:ea typeface="Times New Roman" panose="02020603050405020304" pitchFamily="18" charset="0"/>
                    <a:cs typeface="Calibri" panose="020F0502020204030204" pitchFamily="34" charset="0"/>
                  </a:rPr>
                  <a:t>. Z kolei cztery stałe całkowania </a:t>
                </a:r>
                <a:r>
                  <a:rPr lang="pl-PL" i="1" dirty="0">
                    <a:latin typeface="Gill Sans MT" panose="020B0502020104020203" pitchFamily="34" charset="-18"/>
                    <a:ea typeface="Times New Roman" panose="02020603050405020304" pitchFamily="18" charset="0"/>
                    <a:cs typeface="Calibri" panose="020F0502020204030204" pitchFamily="34" charset="0"/>
                  </a:rPr>
                  <a:t>C</a:t>
                </a:r>
                <a:r>
                  <a:rPr lang="pl-PL" i="1" baseline="-25000" dirty="0">
                    <a:latin typeface="Gill Sans MT" panose="020B0502020104020203" pitchFamily="34" charset="-18"/>
                    <a:ea typeface="Times New Roman" panose="02020603050405020304" pitchFamily="18" charset="0"/>
                    <a:cs typeface="Calibri" panose="020F0502020204030204" pitchFamily="34" charset="0"/>
                  </a:rPr>
                  <a:t>i</a:t>
                </a:r>
                <a:r>
                  <a:rPr lang="pl-PL" dirty="0">
                    <a:latin typeface="Gill Sans MT" panose="020B0502020104020203" pitchFamily="34" charset="-18"/>
                    <a:ea typeface="Times New Roman" panose="02020603050405020304" pitchFamily="18" charset="0"/>
                    <a:cs typeface="Calibri" panose="020F0502020204030204" pitchFamily="34" charset="0"/>
                  </a:rPr>
                  <a:t> należące do części ogólnej wyznacza się z warunków brzegowych nakładanych na funkcję </a:t>
                </a:r>
                <a:r>
                  <a:rPr lang="pl-PL" i="1" dirty="0">
                    <a:latin typeface="Gill Sans MT" panose="020B0502020104020203" pitchFamily="34" charset="-18"/>
                    <a:ea typeface="Times New Roman" panose="02020603050405020304" pitchFamily="18" charset="0"/>
                    <a:cs typeface="Calibri" panose="020F0502020204030204" pitchFamily="34" charset="0"/>
                  </a:rPr>
                  <a:t>w</a:t>
                </a:r>
                <a:r>
                  <a:rPr lang="pl-PL" dirty="0">
                    <a:latin typeface="Gill Sans MT" panose="020B0502020104020203" pitchFamily="34" charset="-18"/>
                    <a:ea typeface="Times New Roman" panose="02020603050405020304" pitchFamily="18" charset="0"/>
                    <a:cs typeface="Calibri" panose="020F0502020204030204" pitchFamily="34" charset="0"/>
                  </a:rPr>
                  <a:t> lub jej pochodne do trzeciego rzędu włącznie. Parametr liniowy </a:t>
                </a:r>
                <a:r>
                  <a:rPr lang="pl-PL" i="1" dirty="0">
                    <a:latin typeface="Gill Sans MT" panose="020B0502020104020203" pitchFamily="34" charset="-18"/>
                    <a:ea typeface="Times New Roman" panose="02020603050405020304" pitchFamily="18" charset="0"/>
                    <a:cs typeface="Calibri" panose="020F0502020204030204" pitchFamily="34" charset="0"/>
                  </a:rPr>
                  <a:t>l </a:t>
                </a:r>
                <a:r>
                  <a:rPr lang="pl-PL" dirty="0">
                    <a:latin typeface="Gill Sans MT" panose="020B0502020104020203" pitchFamily="34" charset="-18"/>
                    <a:ea typeface="Times New Roman" panose="02020603050405020304" pitchFamily="18" charset="0"/>
                    <a:cs typeface="Calibri" panose="020F0502020204030204" pitchFamily="34" charset="0"/>
                  </a:rPr>
                  <a:t>może być obrany dowolnie, najczęściej jest to długość powłoki walcowej. Łatwo zauważyć, że rozwiązanie ogólne przedstawia efekt zginania płaszcza powłoki. Funkcje trygonometryczne i wykładnicze określają charakter zmienności  ugięcia wokół miejsca zaburzenia stanu błonowego z wyraźnym efektem wygaszania. Dalsza analiza rozwiązania dowodzi, że dwa pierwsze wyrazy opisują zaburzenie w okolicy brzegu </a:t>
                </a:r>
                <a:r>
                  <a:rPr lang="pl-PL" i="1" dirty="0">
                    <a:latin typeface="Gill Sans MT" panose="020B0502020104020203" pitchFamily="34" charset="-18"/>
                    <a:ea typeface="Times New Roman" panose="02020603050405020304" pitchFamily="18" charset="0"/>
                    <a:cs typeface="Calibri" panose="020F0502020204030204" pitchFamily="34" charset="0"/>
                  </a:rPr>
                  <a:t>x = 0,</a:t>
                </a:r>
                <a:r>
                  <a:rPr lang="pl-PL" dirty="0">
                    <a:latin typeface="Gill Sans MT" panose="020B0502020104020203" pitchFamily="34" charset="-18"/>
                    <a:ea typeface="Times New Roman" panose="02020603050405020304" pitchFamily="18" charset="0"/>
                    <a:cs typeface="Calibri" panose="020F0502020204030204" pitchFamily="34" charset="0"/>
                  </a:rPr>
                  <a:t> a dwa kolejne w okolicy brzegu   </a:t>
                </a:r>
                <a:r>
                  <a:rPr lang="pl-PL" i="1" dirty="0">
                    <a:latin typeface="Gill Sans MT" panose="020B0502020104020203" pitchFamily="34" charset="-18"/>
                    <a:ea typeface="Times New Roman" panose="02020603050405020304" pitchFamily="18" charset="0"/>
                    <a:cs typeface="Calibri" panose="020F0502020204030204" pitchFamily="34" charset="0"/>
                  </a:rPr>
                  <a:t>x = l</a:t>
                </a:r>
                <a:r>
                  <a:rPr lang="pl-PL" dirty="0">
                    <a:latin typeface="Gill Sans MT" panose="020B0502020104020203" pitchFamily="34" charset="-18"/>
                    <a:ea typeface="Times New Roman" panose="02020603050405020304" pitchFamily="18" charset="0"/>
                    <a:cs typeface="Calibri" panose="020F0502020204030204" pitchFamily="34" charset="0"/>
                  </a:rPr>
                  <a:t>. Dla niezbyt krótkiej powłoki efekty zaburzenia na przeciwległych brzegach nie interferują ze sobą. Łatwo tego dowieść obliczając odległość </a:t>
                </a:r>
                <a:r>
                  <a:rPr lang="pl-PL" i="1" dirty="0">
                    <a:latin typeface="Gill Sans MT" panose="020B0502020104020203" pitchFamily="34" charset="-18"/>
                    <a:ea typeface="Times New Roman" panose="02020603050405020304" pitchFamily="18" charset="0"/>
                    <a:cs typeface="Calibri" panose="020F0502020204030204" pitchFamily="34" charset="0"/>
                  </a:rPr>
                  <a:t>x</a:t>
                </a:r>
                <a:r>
                  <a:rPr lang="pl-PL" i="1" baseline="-25000" dirty="0">
                    <a:latin typeface="Gill Sans MT" panose="020B0502020104020203" pitchFamily="34" charset="-18"/>
                    <a:ea typeface="Times New Roman" panose="02020603050405020304" pitchFamily="18" charset="0"/>
                    <a:cs typeface="Calibri" panose="020F0502020204030204" pitchFamily="34" charset="0"/>
                  </a:rPr>
                  <a:t>0</a:t>
                </a:r>
                <a:r>
                  <a:rPr lang="pl-PL" dirty="0">
                    <a:latin typeface="Gill Sans MT" panose="020B0502020104020203" pitchFamily="34" charset="-18"/>
                    <a:ea typeface="Times New Roman" panose="02020603050405020304" pitchFamily="18" charset="0"/>
                    <a:cs typeface="Calibri" panose="020F0502020204030204" pitchFamily="34" charset="0"/>
                  </a:rPr>
                  <a:t> od brzegu, gdzie amplituda </a:t>
                </a:r>
                <a:r>
                  <a:rPr lang="pl-PL" i="1" dirty="0">
                    <a:latin typeface="Gill Sans MT" panose="020B0502020104020203" pitchFamily="34" charset="-18"/>
                    <a:ea typeface="Times New Roman" panose="02020603050405020304" pitchFamily="18" charset="0"/>
                    <a:cs typeface="Calibri" panose="020F0502020204030204" pitchFamily="34" charset="0"/>
                  </a:rPr>
                  <a:t>w</a:t>
                </a:r>
                <a:r>
                  <a:rPr lang="pl-PL" i="1" baseline="-25000" dirty="0">
                    <a:latin typeface="Gill Sans MT" panose="020B0502020104020203" pitchFamily="34" charset="-18"/>
                    <a:ea typeface="Times New Roman" panose="02020603050405020304" pitchFamily="18" charset="0"/>
                    <a:cs typeface="Calibri" panose="020F0502020204030204" pitchFamily="34" charset="0"/>
                  </a:rPr>
                  <a:t>0</a:t>
                </a:r>
                <a:r>
                  <a:rPr lang="pl-PL" i="1" dirty="0">
                    <a:latin typeface="Gill Sans MT" panose="020B0502020104020203" pitchFamily="34" charset="-18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pl-PL" dirty="0">
                    <a:latin typeface="Gill Sans MT" panose="020B0502020104020203" pitchFamily="34" charset="-18"/>
                    <a:ea typeface="Times New Roman" panose="02020603050405020304" pitchFamily="18" charset="0"/>
                    <a:cs typeface="Calibri" panose="020F0502020204030204" pitchFamily="34" charset="0"/>
                  </a:rPr>
                  <a:t>maleje na przykład stukrotnie. Dla uproszczenia można założyć, że jedyna niezerowa stała to </a:t>
                </a:r>
                <a:r>
                  <a:rPr lang="pl-PL" i="1" dirty="0">
                    <a:latin typeface="Gill Sans MT" panose="020B0502020104020203" pitchFamily="34" charset="-18"/>
                    <a:ea typeface="Times New Roman" panose="02020603050405020304" pitchFamily="18" charset="0"/>
                    <a:cs typeface="Calibri" panose="020F0502020204030204" pitchFamily="34" charset="0"/>
                  </a:rPr>
                  <a:t>C</a:t>
                </a:r>
                <a:r>
                  <a:rPr lang="pl-PL" i="1" baseline="-25000" dirty="0">
                    <a:latin typeface="Gill Sans MT" panose="020B0502020104020203" pitchFamily="34" charset="-18"/>
                    <a:ea typeface="Times New Roman" panose="02020603050405020304" pitchFamily="18" charset="0"/>
                    <a:cs typeface="Calibri" panose="020F0502020204030204" pitchFamily="34" charset="0"/>
                  </a:rPr>
                  <a:t>2</a:t>
                </a:r>
                <a:r>
                  <a:rPr lang="pl-PL" dirty="0">
                    <a:latin typeface="Gill Sans MT" panose="020B0502020104020203" pitchFamily="34" charset="-18"/>
                    <a:ea typeface="Times New Roman" panose="02020603050405020304" pitchFamily="18" charset="0"/>
                    <a:cs typeface="Calibri" panose="020F0502020204030204" pitchFamily="34" charset="0"/>
                  </a:rPr>
                  <a:t>. Wtedy </a:t>
                </a:r>
                <a:r>
                  <a:rPr lang="pl-PL" i="1" dirty="0">
                    <a:latin typeface="Gill Sans MT" panose="020B0502020104020203" pitchFamily="34" charset="-18"/>
                    <a:ea typeface="Times New Roman" panose="02020603050405020304" pitchFamily="18" charset="0"/>
                    <a:cs typeface="Calibri" panose="020F0502020204030204" pitchFamily="34" charset="0"/>
                  </a:rPr>
                  <a:t>w</a:t>
                </a:r>
                <a:r>
                  <a:rPr lang="pl-PL" i="1" baseline="-25000" dirty="0">
                    <a:latin typeface="Gill Sans MT" panose="020B0502020104020203" pitchFamily="34" charset="-18"/>
                    <a:ea typeface="Times New Roman" panose="02020603050405020304" pitchFamily="18" charset="0"/>
                    <a:cs typeface="Calibri" panose="020F0502020204030204" pitchFamily="34" charset="0"/>
                  </a:rPr>
                  <a:t>0</a:t>
                </a:r>
                <a:r>
                  <a:rPr lang="pl-PL" i="1" dirty="0">
                    <a:latin typeface="Gill Sans MT" panose="020B0502020104020203" pitchFamily="34" charset="-18"/>
                    <a:ea typeface="Times New Roman" panose="02020603050405020304" pitchFamily="18" charset="0"/>
                    <a:cs typeface="Calibri" panose="020F0502020204030204" pitchFamily="34" charset="0"/>
                  </a:rPr>
                  <a:t>(x</a:t>
                </a:r>
                <a:r>
                  <a:rPr lang="pl-PL" i="1" baseline="-25000" dirty="0">
                    <a:latin typeface="Gill Sans MT" panose="020B0502020104020203" pitchFamily="34" charset="-18"/>
                    <a:ea typeface="Times New Roman" panose="02020603050405020304" pitchFamily="18" charset="0"/>
                    <a:cs typeface="Calibri" panose="020F0502020204030204" pitchFamily="34" charset="0"/>
                  </a:rPr>
                  <a:t>0</a:t>
                </a:r>
                <a:r>
                  <a:rPr lang="pl-PL" i="1" dirty="0">
                    <a:latin typeface="Gill Sans MT" panose="020B0502020104020203" pitchFamily="34" charset="-18"/>
                    <a:ea typeface="Times New Roman" panose="02020603050405020304" pitchFamily="18" charset="0"/>
                    <a:cs typeface="Calibri" panose="020F0502020204030204" pitchFamily="34" charset="0"/>
                  </a:rPr>
                  <a:t>) = 0.01· w</a:t>
                </a:r>
                <a:r>
                  <a:rPr lang="pl-PL" i="1" baseline="-25000" dirty="0">
                    <a:latin typeface="Gill Sans MT" panose="020B0502020104020203" pitchFamily="34" charset="-18"/>
                    <a:ea typeface="Times New Roman" panose="02020603050405020304" pitchFamily="18" charset="0"/>
                    <a:cs typeface="Calibri" panose="020F0502020204030204" pitchFamily="34" charset="0"/>
                  </a:rPr>
                  <a:t>0</a:t>
                </a:r>
                <a:r>
                  <a:rPr lang="pl-PL" i="1" dirty="0">
                    <a:latin typeface="Gill Sans MT" panose="020B0502020104020203" pitchFamily="34" charset="-18"/>
                    <a:ea typeface="Times New Roman" panose="02020603050405020304" pitchFamily="18" charset="0"/>
                    <a:cs typeface="Calibri" panose="020F0502020204030204" pitchFamily="34" charset="0"/>
                  </a:rPr>
                  <a:t>(0)</a:t>
                </a:r>
                <a:r>
                  <a:rPr lang="pl-PL" dirty="0">
                    <a:latin typeface="Gill Sans MT" panose="020B0502020104020203" pitchFamily="34" charset="-18"/>
                    <a:ea typeface="Times New Roman" panose="02020603050405020304" pitchFamily="18" charset="0"/>
                    <a:cs typeface="Calibri" panose="020F0502020204030204" pitchFamily="34" charset="0"/>
                  </a:rPr>
                  <a:t>, co jest równoznaczne warunkowi </a:t>
                </a:r>
                <a:r>
                  <a:rPr lang="pl-PL" i="1" dirty="0">
                    <a:latin typeface="Gill Sans MT" panose="020B0502020104020203" pitchFamily="34" charset="-18"/>
                    <a:ea typeface="Times New Roman" panose="02020603050405020304" pitchFamily="18" charset="0"/>
                    <a:cs typeface="Calibri" panose="020F0502020204030204" pitchFamily="34" charset="0"/>
                  </a:rPr>
                  <a:t>e</a:t>
                </a:r>
                <a:r>
                  <a:rPr lang="pl-PL" i="1" baseline="30000" dirty="0">
                    <a:latin typeface="Gill Sans MT" panose="020B0502020104020203" pitchFamily="34" charset="-18"/>
                    <a:ea typeface="Times New Roman" panose="02020603050405020304" pitchFamily="18" charset="0"/>
                    <a:cs typeface="Calibri" panose="020F0502020204030204" pitchFamily="34" charset="0"/>
                  </a:rPr>
                  <a:t>-kx0</a:t>
                </a:r>
                <a:r>
                  <a:rPr lang="pl-PL" i="1" dirty="0">
                    <a:latin typeface="Gill Sans MT" panose="020B0502020104020203" pitchFamily="34" charset="-18"/>
                    <a:ea typeface="Times New Roman" panose="02020603050405020304" pitchFamily="18" charset="0"/>
                    <a:cs typeface="Calibri" panose="020F0502020204030204" pitchFamily="34" charset="0"/>
                  </a:rPr>
                  <a:t> = 0.01. </a:t>
                </a:r>
                <a:r>
                  <a:rPr lang="pl-PL" dirty="0">
                    <a:latin typeface="Gill Sans MT" panose="020B0502020104020203" pitchFamily="34" charset="-18"/>
                    <a:ea typeface="Times New Roman" panose="02020603050405020304" pitchFamily="18" charset="0"/>
                    <a:cs typeface="Calibri" panose="020F0502020204030204" pitchFamily="34" charset="0"/>
                  </a:rPr>
                  <a:t>Przyjmując </a:t>
                </a:r>
                <a:r>
                  <a:rPr lang="pl-PL" i="1" dirty="0">
                    <a:latin typeface="Gill Sans MT" panose="020B0502020104020203" pitchFamily="34" charset="-18"/>
                    <a:ea typeface="Calibri" panose="020F0502020204030204" pitchFamily="34" charset="0"/>
                    <a:cs typeface="Calibri" panose="020F0502020204030204" pitchFamily="34" charset="0"/>
                  </a:rPr>
                  <a:t>ν = 0.3 </a:t>
                </a:r>
                <a:r>
                  <a:rPr lang="pl-PL" dirty="0">
                    <a:latin typeface="Gill Sans MT" panose="020B0502020104020203" pitchFamily="34" charset="-18"/>
                    <a:ea typeface="Calibri" panose="020F0502020204030204" pitchFamily="34" charset="0"/>
                    <a:cs typeface="Calibri" panose="020F0502020204030204" pitchFamily="34" charset="0"/>
                  </a:rPr>
                  <a:t>otrzymuje się wartość </a:t>
                </a:r>
                <a:r>
                  <a:rPr lang="pl-PL" i="1" dirty="0">
                    <a:latin typeface="Gill Sans MT" panose="020B0502020104020203" pitchFamily="34" charset="-18"/>
                    <a:ea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pl-PL" i="1" baseline="-25000" dirty="0">
                    <a:latin typeface="Gill Sans MT" panose="020B0502020104020203" pitchFamily="34" charset="-18"/>
                    <a:ea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r>
                  <a:rPr lang="pl-PL" i="1" dirty="0">
                    <a:latin typeface="Gill Sans MT" panose="020B0502020104020203" pitchFamily="34" charset="-18"/>
                    <a:ea typeface="Calibri" panose="020F0502020204030204" pitchFamily="34" charset="0"/>
                    <a:cs typeface="Calibri" panose="020F0502020204030204" pitchFamily="34" charset="0"/>
                  </a:rPr>
                  <a:t> = -(ln0.01)/k = 3.5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l-PL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pl-PL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𝑅h</m:t>
                        </m:r>
                      </m:e>
                    </m:rad>
                  </m:oMath>
                </a14:m>
                <a:r>
                  <a:rPr lang="pl-PL" dirty="0">
                    <a:latin typeface="Gill Sans MT" panose="020B0502020104020203" pitchFamily="34" charset="-18"/>
                    <a:ea typeface="Times New Roman" panose="02020603050405020304" pitchFamily="18" charset="0"/>
                    <a:cs typeface="Calibri" panose="020F0502020204030204" pitchFamily="34" charset="0"/>
                  </a:rPr>
                  <a:t>. Dla powłok cienkich wymiar ten jest co najmniej o rząd wielkości mniejszy od promienia, zatem dowiedziono, że w takim przypadku stałe </a:t>
                </a:r>
                <a:r>
                  <a:rPr lang="pl-PL" i="1" dirty="0">
                    <a:latin typeface="Gill Sans MT" panose="020B0502020104020203" pitchFamily="34" charset="-18"/>
                    <a:ea typeface="Times New Roman" panose="02020603050405020304" pitchFamily="18" charset="0"/>
                    <a:cs typeface="Calibri" panose="020F0502020204030204" pitchFamily="34" charset="0"/>
                  </a:rPr>
                  <a:t>C</a:t>
                </a:r>
                <a:r>
                  <a:rPr lang="pl-PL" i="1" baseline="-25000" dirty="0">
                    <a:latin typeface="Gill Sans MT" panose="020B0502020104020203" pitchFamily="34" charset="-18"/>
                    <a:ea typeface="Times New Roman" panose="02020603050405020304" pitchFamily="18" charset="0"/>
                    <a:cs typeface="Calibri" panose="020F0502020204030204" pitchFamily="34" charset="0"/>
                  </a:rPr>
                  <a:t>1</a:t>
                </a:r>
                <a:r>
                  <a:rPr lang="pl-PL" dirty="0">
                    <a:latin typeface="Gill Sans MT" panose="020B0502020104020203" pitchFamily="34" charset="-18"/>
                    <a:ea typeface="Times New Roman" panose="02020603050405020304" pitchFamily="18" charset="0"/>
                    <a:cs typeface="Calibri" panose="020F0502020204030204" pitchFamily="34" charset="0"/>
                  </a:rPr>
                  <a:t> i </a:t>
                </a:r>
                <a:r>
                  <a:rPr lang="pl-PL" i="1" dirty="0">
                    <a:latin typeface="Gill Sans MT" panose="020B0502020104020203" pitchFamily="34" charset="-18"/>
                    <a:ea typeface="Times New Roman" panose="02020603050405020304" pitchFamily="18" charset="0"/>
                    <a:cs typeface="Calibri" panose="020F0502020204030204" pitchFamily="34" charset="0"/>
                  </a:rPr>
                  <a:t>C</a:t>
                </a:r>
                <a:r>
                  <a:rPr lang="pl-PL" i="1" baseline="-25000" dirty="0">
                    <a:latin typeface="Gill Sans MT" panose="020B0502020104020203" pitchFamily="34" charset="-18"/>
                    <a:ea typeface="Times New Roman" panose="02020603050405020304" pitchFamily="18" charset="0"/>
                    <a:cs typeface="Calibri" panose="020F0502020204030204" pitchFamily="34" charset="0"/>
                  </a:rPr>
                  <a:t>2</a:t>
                </a:r>
                <a:r>
                  <a:rPr lang="pl-PL" dirty="0">
                    <a:latin typeface="Gill Sans MT" panose="020B0502020104020203" pitchFamily="34" charset="-18"/>
                    <a:ea typeface="Times New Roman" panose="02020603050405020304" pitchFamily="18" charset="0"/>
                    <a:cs typeface="Calibri" panose="020F0502020204030204" pitchFamily="34" charset="0"/>
                  </a:rPr>
                  <a:t> określa się z warunków na brzegu </a:t>
                </a:r>
                <a:r>
                  <a:rPr lang="pl-PL" i="1" dirty="0">
                    <a:latin typeface="Gill Sans MT" panose="020B0502020104020203" pitchFamily="34" charset="-18"/>
                    <a:ea typeface="Times New Roman" panose="02020603050405020304" pitchFamily="18" charset="0"/>
                    <a:cs typeface="Calibri" panose="020F0502020204030204" pitchFamily="34" charset="0"/>
                  </a:rPr>
                  <a:t>x = 0</a:t>
                </a:r>
                <a:r>
                  <a:rPr lang="pl-PL" dirty="0">
                    <a:latin typeface="Gill Sans MT" panose="020B0502020104020203" pitchFamily="34" charset="-18"/>
                    <a:ea typeface="Times New Roman" panose="02020603050405020304" pitchFamily="18" charset="0"/>
                    <a:cs typeface="Calibri" panose="020F0502020204030204" pitchFamily="34" charset="0"/>
                  </a:rPr>
                  <a:t>, a stałe </a:t>
                </a:r>
                <a:r>
                  <a:rPr lang="pl-PL" i="1" dirty="0">
                    <a:latin typeface="Gill Sans MT" panose="020B0502020104020203" pitchFamily="34" charset="-18"/>
                    <a:ea typeface="Times New Roman" panose="02020603050405020304" pitchFamily="18" charset="0"/>
                    <a:cs typeface="Calibri" panose="020F0502020204030204" pitchFamily="34" charset="0"/>
                  </a:rPr>
                  <a:t>C</a:t>
                </a:r>
                <a:r>
                  <a:rPr lang="pl-PL" i="1" baseline="-25000" dirty="0">
                    <a:latin typeface="Gill Sans MT" panose="020B0502020104020203" pitchFamily="34" charset="-18"/>
                    <a:ea typeface="Times New Roman" panose="02020603050405020304" pitchFamily="18" charset="0"/>
                    <a:cs typeface="Calibri" panose="020F0502020204030204" pitchFamily="34" charset="0"/>
                  </a:rPr>
                  <a:t>3</a:t>
                </a:r>
                <a:r>
                  <a:rPr lang="pl-PL" dirty="0">
                    <a:latin typeface="Gill Sans MT" panose="020B0502020104020203" pitchFamily="34" charset="-18"/>
                    <a:ea typeface="Times New Roman" panose="02020603050405020304" pitchFamily="18" charset="0"/>
                    <a:cs typeface="Calibri" panose="020F0502020204030204" pitchFamily="34" charset="0"/>
                  </a:rPr>
                  <a:t> i </a:t>
                </a:r>
                <a:r>
                  <a:rPr lang="pl-PL" i="1" dirty="0">
                    <a:latin typeface="Gill Sans MT" panose="020B0502020104020203" pitchFamily="34" charset="-18"/>
                    <a:ea typeface="Times New Roman" panose="02020603050405020304" pitchFamily="18" charset="0"/>
                    <a:cs typeface="Calibri" panose="020F0502020204030204" pitchFamily="34" charset="0"/>
                  </a:rPr>
                  <a:t>C</a:t>
                </a:r>
                <a:r>
                  <a:rPr lang="pl-PL" i="1" baseline="-25000" dirty="0">
                    <a:latin typeface="Gill Sans MT" panose="020B0502020104020203" pitchFamily="34" charset="-18"/>
                    <a:ea typeface="Times New Roman" panose="02020603050405020304" pitchFamily="18" charset="0"/>
                    <a:cs typeface="Calibri" panose="020F0502020204030204" pitchFamily="34" charset="0"/>
                  </a:rPr>
                  <a:t>4</a:t>
                </a:r>
                <a:r>
                  <a:rPr lang="pl-PL" dirty="0">
                    <a:latin typeface="Gill Sans MT" panose="020B0502020104020203" pitchFamily="34" charset="-18"/>
                    <a:ea typeface="Times New Roman" panose="02020603050405020304" pitchFamily="18" charset="0"/>
                    <a:cs typeface="Calibri" panose="020F0502020204030204" pitchFamily="34" charset="0"/>
                  </a:rPr>
                  <a:t> z warunków na brzegu </a:t>
                </a:r>
                <a:r>
                  <a:rPr lang="pl-PL" i="1" dirty="0">
                    <a:latin typeface="Gill Sans MT" panose="020B0502020104020203" pitchFamily="34" charset="-18"/>
                    <a:ea typeface="Times New Roman" panose="02020603050405020304" pitchFamily="18" charset="0"/>
                    <a:cs typeface="Calibri" panose="020F0502020204030204" pitchFamily="34" charset="0"/>
                  </a:rPr>
                  <a:t>x = l</a:t>
                </a:r>
                <a:r>
                  <a:rPr lang="pl-PL" dirty="0">
                    <a:latin typeface="Gill Sans MT" panose="020B0502020104020203" pitchFamily="34" charset="-18"/>
                    <a:ea typeface="Times New Roman" panose="02020603050405020304" pitchFamily="18" charset="0"/>
                    <a:cs typeface="Calibri" panose="020F0502020204030204" pitchFamily="34" charset="0"/>
                  </a:rPr>
                  <a:t>. </a:t>
                </a:r>
                <a:endParaRPr lang="pl-PL" dirty="0">
                  <a:latin typeface="Gill Sans MT" panose="020B0502020104020203" pitchFamily="34" charset="-18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Prostokąt 1">
                <a:extLst>
                  <a:ext uri="{FF2B5EF4-FFF2-40B4-BE49-F238E27FC236}">
                    <a16:creationId xmlns:a16="http://schemas.microsoft.com/office/drawing/2014/main" id="{754CB815-30F9-40E2-8BF7-1C3311E06A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341" y="1411396"/>
                <a:ext cx="10494628" cy="4549707"/>
              </a:xfrm>
              <a:prstGeom prst="rect">
                <a:avLst/>
              </a:prstGeom>
              <a:blipFill>
                <a:blip r:embed="rId2"/>
                <a:stretch>
                  <a:fillRect l="-465" t="-804" r="-465" b="-120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1967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28AA90B-0E35-4E7D-BE88-D6ACA7C08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E72CB-069D-4F61-A85C-EB6001E6ABBA}" type="slidenum">
              <a:rPr lang="pl-PL" smtClean="0"/>
              <a:pPr/>
              <a:t>15</a:t>
            </a:fld>
            <a:endParaRPr lang="pl-PL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FB33769B-CC87-4FE8-A9F5-6F17CEC7B6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Zgięciowa teoria powłok walcowych 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16FFCC34-6E42-47A9-ACFC-4A9F4DDEB4AC}"/>
              </a:ext>
            </a:extLst>
          </p:cNvPr>
          <p:cNvSpPr/>
          <p:nvPr/>
        </p:nvSpPr>
        <p:spPr>
          <a:xfrm>
            <a:off x="623976" y="1241896"/>
            <a:ext cx="10240335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Gasnący charakter zaburzenia efektem brzegowym dla przypadku </a:t>
            </a:r>
            <a:r>
              <a:rPr lang="pl-PL" i="1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pl-PL" i="1" baseline="-25000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r>
              <a:rPr lang="pl-PL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 i </a:t>
            </a:r>
            <a:r>
              <a:rPr lang="pl-PL" i="1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pl-PL" i="1" baseline="-25000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3</a:t>
            </a:r>
            <a:r>
              <a:rPr lang="pl-PL" i="1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równych zero na obydwu końcach długiej powłoki pokazano na rysunku 4.</a:t>
            </a:r>
            <a:endParaRPr lang="pl-PL" dirty="0">
              <a:latin typeface="Gill Sans MT" panose="020B050202010402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C3F337A-BC71-468F-9845-8BC3F1A64E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905986" y="1913811"/>
            <a:ext cx="5815145" cy="4149687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C2C6907B-D748-428F-B037-D3977F2E1644}"/>
              </a:ext>
            </a:extLst>
          </p:cNvPr>
          <p:cNvSpPr/>
          <p:nvPr/>
        </p:nvSpPr>
        <p:spPr>
          <a:xfrm>
            <a:off x="623976" y="5391583"/>
            <a:ext cx="4501696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Rys. 4. Typowy przebieg funkcji będącej częścią ogólną rozwiązania. </a:t>
            </a:r>
            <a:endParaRPr lang="pl-PL" dirty="0">
              <a:latin typeface="Gill Sans MT" panose="020B050202010402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437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28AA90B-0E35-4E7D-BE88-D6ACA7C08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E72CB-069D-4F61-A85C-EB6001E6ABBA}" type="slidenum">
              <a:rPr lang="pl-PL" smtClean="0"/>
              <a:pPr/>
              <a:t>16</a:t>
            </a:fld>
            <a:endParaRPr lang="pl-PL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FB33769B-CC87-4FE8-A9F5-6F17CEC7B6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Zgięciowa teoria powłok walcowych 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3D011E2A-6864-4285-84D4-EE16045C15D7}"/>
              </a:ext>
            </a:extLst>
          </p:cNvPr>
          <p:cNvSpPr/>
          <p:nvPr/>
        </p:nvSpPr>
        <p:spPr>
          <a:xfrm>
            <a:off x="623976" y="1322966"/>
            <a:ext cx="10420709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W przypadku równania różniczkowego rzędu czwartego warunki brzegowe nakłada się na: </a:t>
            </a:r>
            <a:endParaRPr lang="pl-PL" dirty="0">
              <a:latin typeface="Gill Sans MT" panose="020B050202010402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ela 4">
                <a:extLst>
                  <a:ext uri="{FF2B5EF4-FFF2-40B4-BE49-F238E27FC236}">
                    <a16:creationId xmlns:a16="http://schemas.microsoft.com/office/drawing/2014/main" id="{2CDE8305-3691-43E7-874C-FED9C29EE0F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8581324"/>
                  </p:ext>
                </p:extLst>
              </p:nvPr>
            </p:nvGraphicFramePr>
            <p:xfrm>
              <a:off x="1161662" y="2336292"/>
              <a:ext cx="9345335" cy="2171003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3083946">
                      <a:extLst>
                        <a:ext uri="{9D8B030D-6E8A-4147-A177-3AD203B41FA5}">
                          <a16:colId xmlns:a16="http://schemas.microsoft.com/office/drawing/2014/main" val="3248826880"/>
                        </a:ext>
                      </a:extLst>
                    </a:gridCol>
                    <a:gridCol w="5556714">
                      <a:extLst>
                        <a:ext uri="{9D8B030D-6E8A-4147-A177-3AD203B41FA5}">
                          <a16:colId xmlns:a16="http://schemas.microsoft.com/office/drawing/2014/main" val="2786845850"/>
                        </a:ext>
                      </a:extLst>
                    </a:gridCol>
                    <a:gridCol w="704675">
                      <a:extLst>
                        <a:ext uri="{9D8B030D-6E8A-4147-A177-3AD203B41FA5}">
                          <a16:colId xmlns:a16="http://schemas.microsoft.com/office/drawing/2014/main" val="1423333058"/>
                        </a:ext>
                      </a:extLst>
                    </a:gridCol>
                  </a:tblGrid>
                  <a:tr h="25226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800">
                              <a:effectLst/>
                              <a:latin typeface="Gill Sans MT" panose="020B0502020104020203" pitchFamily="34" charset="-18"/>
                            </a:rPr>
                            <a:t>ugięcie</a:t>
                          </a:r>
                          <a:endParaRPr lang="pl-PL" sz="1800">
                            <a:effectLst/>
                            <a:latin typeface="Gill Sans MT" panose="020B0502020104020203" pitchFamily="34" charset="-18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l-PL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lang="pl-PL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l-PL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pl-PL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pl-PL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sub>
                                </m:sSub>
                                <m:r>
                                  <a:rPr lang="pl-PL" sz="1800">
                                    <a:effectLst/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sSub>
                                  <m:sSubPr>
                                    <m:ctrlPr>
                                      <a:rPr lang="pl-PL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pl-PL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l-PL" sz="1800" dirty="0">
                            <a:effectLst/>
                            <a:latin typeface="Gill Sans MT" panose="020B0502020104020203" pitchFamily="34" charset="-18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800">
                              <a:effectLst/>
                              <a:latin typeface="Gill Sans MT" panose="020B0502020104020203" pitchFamily="34" charset="-18"/>
                            </a:rPr>
                            <a:t>(21a)</a:t>
                          </a:r>
                          <a:endParaRPr lang="pl-PL" sz="1800">
                            <a:effectLst/>
                            <a:latin typeface="Gill Sans MT" panose="020B0502020104020203" pitchFamily="34" charset="-18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9910324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800">
                              <a:effectLst/>
                              <a:latin typeface="Gill Sans MT" panose="020B0502020104020203" pitchFamily="34" charset="-18"/>
                            </a:rPr>
                            <a:t>kąt ugięcia</a:t>
                          </a:r>
                          <a:endParaRPr lang="pl-PL" sz="1800">
                            <a:effectLst/>
                            <a:latin typeface="Gill Sans MT" panose="020B0502020104020203" pitchFamily="34" charset="-18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l-PL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lang="pl-PL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pl-PL" sz="18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pl-PL" sz="1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𝑑𝑤</m:t>
                                            </m:r>
                                          </m:num>
                                          <m:den>
                                            <m:r>
                                              <a:rPr lang="pl-PL" sz="1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𝑑𝑥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b>
                                    <m:r>
                                      <a:rPr lang="pl-PL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pl-PL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=0 </m:t>
                                    </m:r>
                                  </m:sub>
                                </m:sSub>
                                <m:r>
                                  <a:rPr lang="pl-PL" sz="18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pl-PL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𝜗</m:t>
                                    </m:r>
                                  </m:e>
                                  <m:sub>
                                    <m:r>
                                      <a:rPr lang="pl-PL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l-PL" sz="1800">
                            <a:effectLst/>
                            <a:latin typeface="Gill Sans MT" panose="020B0502020104020203" pitchFamily="34" charset="-18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800">
                              <a:effectLst/>
                              <a:latin typeface="Gill Sans MT" panose="020B0502020104020203" pitchFamily="34" charset="-18"/>
                            </a:rPr>
                            <a:t>(21b)</a:t>
                          </a:r>
                          <a:endParaRPr lang="pl-PL" sz="1800">
                            <a:effectLst/>
                            <a:latin typeface="Gill Sans MT" panose="020B0502020104020203" pitchFamily="34" charset="-18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5011146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800">
                              <a:effectLst/>
                              <a:latin typeface="Gill Sans MT" panose="020B0502020104020203" pitchFamily="34" charset="-18"/>
                            </a:rPr>
                            <a:t>wydatek momentu południkowego</a:t>
                          </a:r>
                          <a:endParaRPr lang="pl-PL" sz="1800">
                            <a:effectLst/>
                            <a:latin typeface="Gill Sans MT" panose="020B0502020104020203" pitchFamily="34" charset="-18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l-PL" sz="1800">
                                    <a:effectLst/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pl-PL" sz="180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l-PL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f>
                                      <m:fPr>
                                        <m:ctrlPr>
                                          <a:rPr lang="pl-PL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pl-PL" sz="18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1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p>
                                            <m:r>
                                              <a:rPr lang="pl-PL" sz="1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pl-PL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pl-PL" sz="18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1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𝑑𝑥</m:t>
                                            </m:r>
                                          </m:e>
                                          <m:sup>
                                            <m:r>
                                              <a:rPr lang="pl-PL" sz="1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  <m:r>
                                      <a:rPr lang="pl-PL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b>
                                    <m:r>
                                      <a:rPr lang="pl-PL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pl-PL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sub>
                                </m:sSub>
                                <m:r>
                                  <a:rPr lang="pl-PL" sz="1800">
                                    <a:effectLst/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sSub>
                                  <m:sSubPr>
                                    <m:ctrlPr>
                                      <a:rPr lang="pl-PL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l-PL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l-PL" sz="1800">
                            <a:effectLst/>
                            <a:latin typeface="Gill Sans MT" panose="020B0502020104020203" pitchFamily="34" charset="-18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800">
                              <a:effectLst/>
                              <a:latin typeface="Gill Sans MT" panose="020B0502020104020203" pitchFamily="34" charset="-18"/>
                            </a:rPr>
                            <a:t>(21c)</a:t>
                          </a:r>
                          <a:endParaRPr lang="pl-PL" sz="1800">
                            <a:effectLst/>
                            <a:latin typeface="Gill Sans MT" panose="020B0502020104020203" pitchFamily="34" charset="-18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79707582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800">
                              <a:effectLst/>
                              <a:latin typeface="Gill Sans MT" panose="020B0502020104020203" pitchFamily="34" charset="-18"/>
                            </a:rPr>
                            <a:t>wydatek siły tnącej</a:t>
                          </a:r>
                          <a:endParaRPr lang="pl-PL" sz="1800">
                            <a:effectLst/>
                            <a:latin typeface="Gill Sans MT" panose="020B0502020104020203" pitchFamily="34" charset="-18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l-PL" sz="18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l-PL" sz="1800">
                                    <a:effectLst/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pl-PL" sz="180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l-PL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f>
                                      <m:fPr>
                                        <m:ctrlPr>
                                          <a:rPr lang="pl-PL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pl-PL" sz="18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1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p>
                                            <m:r>
                                              <a:rPr lang="pl-PL" sz="1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  <m:r>
                                          <a:rPr lang="pl-PL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pl-PL" sz="18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l-PL" sz="1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𝑑𝑥</m:t>
                                            </m:r>
                                          </m:e>
                                          <m:sup>
                                            <m:r>
                                              <a:rPr lang="pl-PL" sz="1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  <m:r>
                                      <a:rPr lang="pl-PL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b>
                                    <m:r>
                                      <a:rPr lang="pl-PL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pl-PL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sub>
                                </m:sSub>
                                <m:r>
                                  <a:rPr lang="pl-PL" sz="1800">
                                    <a:effectLst/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sSub>
                                  <m:sSubPr>
                                    <m:ctrlPr>
                                      <a:rPr lang="pl-PL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pl-PL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l-PL" sz="1800" dirty="0">
                            <a:effectLst/>
                            <a:latin typeface="Gill Sans MT" panose="020B0502020104020203" pitchFamily="34" charset="-18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800" dirty="0">
                              <a:effectLst/>
                              <a:latin typeface="Gill Sans MT" panose="020B0502020104020203" pitchFamily="34" charset="-18"/>
                            </a:rPr>
                            <a:t>(21d)</a:t>
                          </a:r>
                          <a:endParaRPr lang="pl-PL" sz="1800" dirty="0">
                            <a:effectLst/>
                            <a:latin typeface="Gill Sans MT" panose="020B0502020104020203" pitchFamily="34" charset="-18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2487732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ela 4">
                <a:extLst>
                  <a:ext uri="{FF2B5EF4-FFF2-40B4-BE49-F238E27FC236}">
                    <a16:creationId xmlns:a16="http://schemas.microsoft.com/office/drawing/2014/main" id="{2CDE8305-3691-43E7-874C-FED9C29EE0F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8581324"/>
                  </p:ext>
                </p:extLst>
              </p:nvPr>
            </p:nvGraphicFramePr>
            <p:xfrm>
              <a:off x="1161662" y="2336292"/>
              <a:ext cx="9345335" cy="2185416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3083946">
                      <a:extLst>
                        <a:ext uri="{9D8B030D-6E8A-4147-A177-3AD203B41FA5}">
                          <a16:colId xmlns:a16="http://schemas.microsoft.com/office/drawing/2014/main" val="3248826880"/>
                        </a:ext>
                      </a:extLst>
                    </a:gridCol>
                    <a:gridCol w="5556714">
                      <a:extLst>
                        <a:ext uri="{9D8B030D-6E8A-4147-A177-3AD203B41FA5}">
                          <a16:colId xmlns:a16="http://schemas.microsoft.com/office/drawing/2014/main" val="2786845850"/>
                        </a:ext>
                      </a:extLst>
                    </a:gridCol>
                    <a:gridCol w="704675">
                      <a:extLst>
                        <a:ext uri="{9D8B030D-6E8A-4147-A177-3AD203B41FA5}">
                          <a16:colId xmlns:a16="http://schemas.microsoft.com/office/drawing/2014/main" val="1423333058"/>
                        </a:ext>
                      </a:extLst>
                    </a:gridCol>
                  </a:tblGrid>
                  <a:tr h="29349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800">
                              <a:effectLst/>
                              <a:latin typeface="Gill Sans MT" panose="020B0502020104020203" pitchFamily="34" charset="-18"/>
                            </a:rPr>
                            <a:t>ugięcie</a:t>
                          </a:r>
                          <a:endParaRPr lang="pl-PL" sz="1800">
                            <a:effectLst/>
                            <a:latin typeface="Gill Sans MT" panose="020B0502020104020203" pitchFamily="34" charset="-18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55482" t="-22917" r="-12719" b="-647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800">
                              <a:effectLst/>
                              <a:latin typeface="Gill Sans MT" panose="020B0502020104020203" pitchFamily="34" charset="-18"/>
                            </a:rPr>
                            <a:t>(21a)</a:t>
                          </a:r>
                          <a:endParaRPr lang="pl-PL" sz="1800">
                            <a:effectLst/>
                            <a:latin typeface="Gill Sans MT" panose="020B0502020104020203" pitchFamily="34" charset="-18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99103242"/>
                      </a:ext>
                    </a:extLst>
                  </a:tr>
                  <a:tr h="69913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800">
                              <a:effectLst/>
                              <a:latin typeface="Gill Sans MT" panose="020B0502020104020203" pitchFamily="34" charset="-18"/>
                            </a:rPr>
                            <a:t>kąt ugięcia</a:t>
                          </a:r>
                          <a:endParaRPr lang="pl-PL" sz="1800">
                            <a:effectLst/>
                            <a:latin typeface="Gill Sans MT" panose="020B0502020104020203" pitchFamily="34" charset="-18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55482" t="-51304" r="-12719" b="-17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800">
                              <a:effectLst/>
                              <a:latin typeface="Gill Sans MT" panose="020B0502020104020203" pitchFamily="34" charset="-18"/>
                            </a:rPr>
                            <a:t>(21b)</a:t>
                          </a:r>
                          <a:endParaRPr lang="pl-PL" sz="1800">
                            <a:effectLst/>
                            <a:latin typeface="Gill Sans MT" panose="020B0502020104020203" pitchFamily="34" charset="-18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50111469"/>
                      </a:ext>
                    </a:extLst>
                  </a:tr>
                  <a:tr h="59639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800">
                              <a:effectLst/>
                              <a:latin typeface="Gill Sans MT" panose="020B0502020104020203" pitchFamily="34" charset="-18"/>
                            </a:rPr>
                            <a:t>wydatek momentu południkowego</a:t>
                          </a:r>
                          <a:endParaRPr lang="pl-PL" sz="1800">
                            <a:effectLst/>
                            <a:latin typeface="Gill Sans MT" panose="020B0502020104020203" pitchFamily="34" charset="-18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55482" t="-177551" r="-12719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800">
                              <a:effectLst/>
                              <a:latin typeface="Gill Sans MT" panose="020B0502020104020203" pitchFamily="34" charset="-18"/>
                            </a:rPr>
                            <a:t>(21c)</a:t>
                          </a:r>
                          <a:endParaRPr lang="pl-PL" sz="1800">
                            <a:effectLst/>
                            <a:latin typeface="Gill Sans MT" panose="020B0502020104020203" pitchFamily="34" charset="-18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797075822"/>
                      </a:ext>
                    </a:extLst>
                  </a:tr>
                  <a:tr h="59639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800">
                              <a:effectLst/>
                              <a:latin typeface="Gill Sans MT" panose="020B0502020104020203" pitchFamily="34" charset="-18"/>
                            </a:rPr>
                            <a:t>wydatek siły tnącej</a:t>
                          </a:r>
                          <a:endParaRPr lang="pl-PL" sz="1800">
                            <a:effectLst/>
                            <a:latin typeface="Gill Sans MT" panose="020B0502020104020203" pitchFamily="34" charset="-18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55482" t="-277551" r="-127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800" dirty="0">
                              <a:effectLst/>
                              <a:latin typeface="Gill Sans MT" panose="020B0502020104020203" pitchFamily="34" charset="-18"/>
                            </a:rPr>
                            <a:t>(21d)</a:t>
                          </a:r>
                          <a:endParaRPr lang="pl-PL" sz="1800" dirty="0">
                            <a:effectLst/>
                            <a:latin typeface="Gill Sans MT" panose="020B0502020104020203" pitchFamily="34" charset="-18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24877325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Prostokąt 5">
            <a:extLst>
              <a:ext uri="{FF2B5EF4-FFF2-40B4-BE49-F238E27FC236}">
                <a16:creationId xmlns:a16="http://schemas.microsoft.com/office/drawing/2014/main" id="{02AEB845-E8C3-42EA-A997-28CE0665999A}"/>
              </a:ext>
            </a:extLst>
          </p:cNvPr>
          <p:cNvSpPr/>
          <p:nvPr/>
        </p:nvSpPr>
        <p:spPr>
          <a:xfrm>
            <a:off x="623976" y="4885538"/>
            <a:ext cx="9883021" cy="968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Podsumowując, na każdym brzegu uwzględnia się po dwa warunki brzegowe w celu wyznaczenia niezależnie od siebie dwóch par stałych: </a:t>
            </a:r>
            <a:r>
              <a:rPr lang="pl-PL" i="1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pl-PL" i="1" baseline="-25000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r>
              <a:rPr lang="pl-PL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 z </a:t>
            </a:r>
            <a:r>
              <a:rPr lang="pl-PL" i="1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pl-PL" i="1" baseline="-25000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pl-PL" i="1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oraz </a:t>
            </a:r>
            <a:r>
              <a:rPr lang="pl-PL" i="1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pl-PL" i="1" baseline="-25000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3</a:t>
            </a:r>
            <a:r>
              <a:rPr lang="pl-PL" i="1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z </a:t>
            </a:r>
            <a:r>
              <a:rPr lang="pl-PL" i="1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pl-PL" i="1" baseline="-25000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4</a:t>
            </a:r>
            <a:r>
              <a:rPr lang="pl-PL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. Różne kombinacje tych warunków pokazano na rysunku 5. </a:t>
            </a:r>
            <a:endParaRPr lang="pl-PL" dirty="0">
              <a:latin typeface="Gill Sans MT" panose="020B050202010402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606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28AA90B-0E35-4E7D-BE88-D6ACA7C08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E72CB-069D-4F61-A85C-EB6001E6ABBA}" type="slidenum">
              <a:rPr lang="pl-PL" smtClean="0"/>
              <a:pPr/>
              <a:t>17</a:t>
            </a:fld>
            <a:endParaRPr lang="pl-PL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FB33769B-CC87-4FE8-A9F5-6F17CEC7B6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Zgięciowa teoria powłok walcowych  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DE253A0B-6F7D-40F5-ADFD-321C62708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321" y="1140472"/>
            <a:ext cx="6585357" cy="4577056"/>
          </a:xfrm>
          <a:prstGeom prst="rect">
            <a:avLst/>
          </a:prstGeom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35BBF1EF-E45D-4A4F-BCDA-344BA35036C6}"/>
              </a:ext>
            </a:extLst>
          </p:cNvPr>
          <p:cNvSpPr/>
          <p:nvPr/>
        </p:nvSpPr>
        <p:spPr>
          <a:xfrm>
            <a:off x="623977" y="5717528"/>
            <a:ext cx="10088764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Rys. 5.  Warunki odpowiadające różnym przypadkom podparcia i obciążenia brzegu. </a:t>
            </a:r>
            <a:endParaRPr lang="pl-PL" dirty="0">
              <a:latin typeface="Gill Sans MT" panose="020B050202010402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189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28AA90B-0E35-4E7D-BE88-D6ACA7C08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E72CB-069D-4F61-A85C-EB6001E6ABBA}" type="slidenum">
              <a:rPr lang="pl-PL" smtClean="0"/>
              <a:pPr/>
              <a:t>18</a:t>
            </a:fld>
            <a:endParaRPr lang="pl-PL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FB33769B-CC87-4FE8-A9F5-6F17CEC7B6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Przykład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0C0C7A9B-72D3-4577-9695-BFDFA8AF89C9}"/>
              </a:ext>
            </a:extLst>
          </p:cNvPr>
          <p:cNvSpPr/>
          <p:nvPr/>
        </p:nvSpPr>
        <p:spPr>
          <a:xfrm>
            <a:off x="640755" y="1317398"/>
            <a:ext cx="10223557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b="1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Przykład</a:t>
            </a:r>
            <a:r>
              <a:rPr lang="pl-PL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. Zamknięty nieodkształcalnymi dnami długi zbiornik poddany jest ciśnieniu </a:t>
            </a:r>
            <a:r>
              <a:rPr lang="pl-PL" i="1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l-PL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. Wyznaczyć przebieg </a:t>
            </a:r>
            <a:r>
              <a:rPr lang="pl-PL" dirty="0" err="1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naprężeń</a:t>
            </a:r>
            <a:r>
              <a:rPr lang="pl-PL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i="1" dirty="0">
                <a:latin typeface="Gill Sans MT" panose="020B05020201040202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pl-PL" i="1" baseline="-25000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l-PL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pl-PL" i="1" dirty="0">
                <a:latin typeface="Gill Sans MT" panose="020B05020201040202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pl-PL" i="1" baseline="-25000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l-PL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w zbiorniku.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212C554-FDD9-4B39-BB6E-7F7C30D7FB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815159" y="2062419"/>
            <a:ext cx="8561681" cy="3478183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74ACEFF1-02D5-4911-9C89-9D2A2271A2CD}"/>
              </a:ext>
            </a:extLst>
          </p:cNvPr>
          <p:cNvSpPr/>
          <p:nvPr/>
        </p:nvSpPr>
        <p:spPr>
          <a:xfrm>
            <a:off x="640755" y="5606792"/>
            <a:ext cx="3858620" cy="3697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Rys. Z1. Zbiornik ze sztywnymi dnami. </a:t>
            </a:r>
          </a:p>
        </p:txBody>
      </p:sp>
    </p:spTree>
    <p:extLst>
      <p:ext uri="{BB962C8B-B14F-4D97-AF65-F5344CB8AC3E}">
        <p14:creationId xmlns:p14="http://schemas.microsoft.com/office/powerpoint/2010/main" val="639903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28AA90B-0E35-4E7D-BE88-D6ACA7C08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E72CB-069D-4F61-A85C-EB6001E6ABBA}" type="slidenum">
              <a:rPr lang="pl-PL" smtClean="0"/>
              <a:pPr/>
              <a:t>19</a:t>
            </a:fld>
            <a:endParaRPr lang="pl-PL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FB33769B-CC87-4FE8-A9F5-6F17CEC7B6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Przykład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EC74DC04-30A8-4741-A4E3-1D340733FFC0}"/>
              </a:ext>
            </a:extLst>
          </p:cNvPr>
          <p:cNvSpPr/>
          <p:nvPr/>
        </p:nvSpPr>
        <p:spPr>
          <a:xfrm>
            <a:off x="623975" y="1423050"/>
            <a:ext cx="10240335" cy="968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Na początku oblicza się funkcję wydatku siły południkowej </a:t>
            </a:r>
            <a:r>
              <a:rPr lang="pl-PL" i="1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pl-PL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(wzór 17). W przykładzie </a:t>
            </a:r>
            <a:r>
              <a:rPr lang="pl-PL" i="1" dirty="0" err="1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l-PL" i="1" baseline="-25000" dirty="0" err="1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pl-PL" i="1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= 0 </a:t>
            </a:r>
            <a:r>
              <a:rPr lang="pl-PL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, zatem wydatek </a:t>
            </a:r>
            <a:r>
              <a:rPr lang="pl-PL" i="1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n = C</a:t>
            </a:r>
            <a:r>
              <a:rPr lang="pl-PL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. Stałą </a:t>
            </a:r>
            <a:r>
              <a:rPr lang="pl-PL" i="1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pl-PL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znajduje się z równania równowagi sił na kierunek x dla zbiornika odciętego myślowo od lewego dna.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Prostokąt 4">
                <a:extLst>
                  <a:ext uri="{FF2B5EF4-FFF2-40B4-BE49-F238E27FC236}">
                    <a16:creationId xmlns:a16="http://schemas.microsoft.com/office/drawing/2014/main" id="{97446A45-BD0F-44D7-A492-7839F5F8FAEF}"/>
                  </a:ext>
                </a:extLst>
              </p:cNvPr>
              <p:cNvSpPr/>
              <p:nvPr/>
            </p:nvSpPr>
            <p:spPr>
              <a:xfrm>
                <a:off x="3616374" y="2467394"/>
                <a:ext cx="4255538" cy="5176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l-PL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pl-PL" dirty="0">
                    <a:ea typeface="Calibri" panose="020F0502020204030204" pitchFamily="34" charset="0"/>
                    <a:cs typeface="Calibri" panose="020F0502020204030204" pitchFamily="34" charset="0"/>
                  </a:rPr>
                  <a:t>·</a:t>
                </a:r>
                <a:r>
                  <a:rPr lang="pl-PL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pl-PL" dirty="0">
                    <a:ea typeface="Calibri" panose="020F0502020204030204" pitchFamily="34" charset="0"/>
                    <a:cs typeface="Calibri" panose="020F0502020204030204" pitchFamily="34" charset="0"/>
                  </a:rPr>
                  <a:t>π</a:t>
                </a:r>
                <a:r>
                  <a:rPr lang="pl-PL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R - </a:t>
                </a:r>
                <a:r>
                  <a:rPr lang="pl-PL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p</a:t>
                </a:r>
                <a:r>
                  <a:rPr lang="pl-PL" baseline="-250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pl-PL" dirty="0">
                    <a:ea typeface="Calibri" panose="020F0502020204030204" pitchFamily="34" charset="0"/>
                    <a:cs typeface="Calibri" panose="020F0502020204030204" pitchFamily="34" charset="0"/>
                  </a:rPr>
                  <a:t>·πR</a:t>
                </a:r>
                <a:r>
                  <a:rPr lang="pl-PL" baseline="30000" dirty="0">
                    <a:ea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pl-PL" dirty="0">
                    <a:ea typeface="Calibri" panose="020F0502020204030204" pitchFamily="34" charset="0"/>
                    <a:cs typeface="Calibri" panose="020F0502020204030204" pitchFamily="34" charset="0"/>
                  </a:rPr>
                  <a:t> = 0         skąd    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l-PL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sub>
                        </m:sSub>
                        <m:r>
                          <a:rPr lang="pl-PL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𝑅</m:t>
                        </m:r>
                      </m:num>
                      <m:den>
                        <m:r>
                          <a:rPr lang="pl-PL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l-PL" dirty="0">
                    <a:ea typeface="Times New Roman" panose="02020603050405020304" pitchFamily="18" charset="0"/>
                    <a:cs typeface="Calibri" panose="020F0502020204030204" pitchFamily="34" charset="0"/>
                  </a:rPr>
                  <a:t>                                                                   </a:t>
                </a:r>
                <a:endParaRPr lang="pl-PL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Prostokąt 4">
                <a:extLst>
                  <a:ext uri="{FF2B5EF4-FFF2-40B4-BE49-F238E27FC236}">
                    <a16:creationId xmlns:a16="http://schemas.microsoft.com/office/drawing/2014/main" id="{97446A45-BD0F-44D7-A492-7839F5F8FA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6374" y="2467394"/>
                <a:ext cx="4255538" cy="517642"/>
              </a:xfrm>
              <a:prstGeom prst="rect">
                <a:avLst/>
              </a:prstGeom>
              <a:blipFill>
                <a:blip r:embed="rId2"/>
                <a:stretch>
                  <a:fillRect b="-705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Prostokąt 5">
            <a:extLst>
              <a:ext uri="{FF2B5EF4-FFF2-40B4-BE49-F238E27FC236}">
                <a16:creationId xmlns:a16="http://schemas.microsoft.com/office/drawing/2014/main" id="{76BA6F73-3422-4893-A360-61B9FABAD0CD}"/>
              </a:ext>
            </a:extLst>
          </p:cNvPr>
          <p:cNvSpPr/>
          <p:nvPr/>
        </p:nvSpPr>
        <p:spPr>
          <a:xfrm>
            <a:off x="623976" y="3169411"/>
            <a:ext cx="10240334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Ze względu na symetrię wystarczy rozpatrzyć lewy koniec powłoki </a:t>
            </a:r>
            <a:r>
              <a:rPr lang="pl-PL" i="1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x = 0 </a:t>
            </a:r>
            <a:r>
              <a:rPr lang="pl-PL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. Jeśli dodatkowo długość </a:t>
            </a:r>
            <a:r>
              <a:rPr lang="pl-PL" i="1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pl-PL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 jest dostatecznie długa, rozwiązanie pełne równania (15) redukuje się do trzech wyrazów: </a:t>
            </a:r>
            <a:endParaRPr lang="pl-PL" dirty="0">
              <a:latin typeface="Gill Sans MT" panose="020B050202010402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1612604F-D32B-4D83-BB5C-621608DBE757}"/>
              </a:ext>
            </a:extLst>
          </p:cNvPr>
          <p:cNvSpPr/>
          <p:nvPr/>
        </p:nvSpPr>
        <p:spPr>
          <a:xfrm>
            <a:off x="3616374" y="4076273"/>
            <a:ext cx="4255538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ea typeface="Times New Roman" panose="02020603050405020304" pitchFamily="18" charset="0"/>
                <a:cs typeface="Calibri" panose="020F0502020204030204" pitchFamily="34" charset="0"/>
              </a:rPr>
              <a:t>w(x) = C</a:t>
            </a:r>
            <a:r>
              <a:rPr lang="pl-PL" baseline="-25000" dirty="0"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r>
              <a:rPr lang="pl-PL" dirty="0"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pl-PL" baseline="30000" dirty="0">
                <a:ea typeface="Times New Roman" panose="02020603050405020304" pitchFamily="18" charset="0"/>
                <a:cs typeface="Calibri" panose="020F0502020204030204" pitchFamily="34" charset="0"/>
              </a:rPr>
              <a:t>-kx</a:t>
            </a:r>
            <a:r>
              <a:rPr lang="pl-PL" dirty="0">
                <a:ea typeface="Times New Roman" panose="02020603050405020304" pitchFamily="18" charset="0"/>
                <a:cs typeface="Calibri" panose="020F0502020204030204" pitchFamily="34" charset="0"/>
              </a:rPr>
              <a:t>sinkx + C</a:t>
            </a:r>
            <a:r>
              <a:rPr lang="pl-PL" baseline="-25000" dirty="0"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pl-PL" dirty="0"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pl-PL" baseline="30000" dirty="0">
                <a:ea typeface="Times New Roman" panose="02020603050405020304" pitchFamily="18" charset="0"/>
                <a:cs typeface="Calibri" panose="020F0502020204030204" pitchFamily="34" charset="0"/>
              </a:rPr>
              <a:t>-kx</a:t>
            </a:r>
            <a:r>
              <a:rPr lang="pl-PL" dirty="0">
                <a:ea typeface="Times New Roman" panose="02020603050405020304" pitchFamily="18" charset="0"/>
                <a:cs typeface="Calibri" panose="020F0502020204030204" pitchFamily="34" charset="0"/>
              </a:rPr>
              <a:t>coskx + </a:t>
            </a:r>
            <a:r>
              <a:rPr lang="pl-PL" dirty="0" err="1">
                <a:ea typeface="Times New Roman" panose="02020603050405020304" pitchFamily="18" charset="0"/>
                <a:cs typeface="Calibri" panose="020F0502020204030204" pitchFamily="34" charset="0"/>
              </a:rPr>
              <a:t>w</a:t>
            </a:r>
            <a:r>
              <a:rPr lang="pl-PL" baseline="-25000" dirty="0" err="1">
                <a:ea typeface="Times New Roman" panose="02020603050405020304" pitchFamily="18" charset="0"/>
                <a:cs typeface="Calibri" panose="020F0502020204030204" pitchFamily="34" charset="0"/>
              </a:rPr>
              <a:t>sz</a:t>
            </a:r>
            <a:r>
              <a:rPr lang="pl-PL" dirty="0">
                <a:ea typeface="Times New Roman" panose="02020603050405020304" pitchFamily="18" charset="0"/>
                <a:cs typeface="Calibri" panose="020F0502020204030204" pitchFamily="34" charset="0"/>
              </a:rPr>
              <a:t>(x)                                                                         </a:t>
            </a:r>
            <a:endParaRPr lang="pl-PL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7634BB8C-F017-4A95-8743-700BAED42149}"/>
              </a:ext>
            </a:extLst>
          </p:cNvPr>
          <p:cNvSpPr/>
          <p:nvPr/>
        </p:nvSpPr>
        <p:spPr>
          <a:xfrm>
            <a:off x="623975" y="4820575"/>
            <a:ext cx="9719650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Prawa  strona równania różniczkowego po podstawieniu </a:t>
            </a:r>
            <a:r>
              <a:rPr lang="pl-PL" i="1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pl-PL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 przyjmuje postać:</a:t>
            </a:r>
            <a:endParaRPr lang="pl-PL" dirty="0">
              <a:latin typeface="Gill Sans MT" panose="020B050202010402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Prostokąt 8">
                <a:extLst>
                  <a:ext uri="{FF2B5EF4-FFF2-40B4-BE49-F238E27FC236}">
                    <a16:creationId xmlns:a16="http://schemas.microsoft.com/office/drawing/2014/main" id="{9374EA41-E643-4085-85C3-3353C0D935B0}"/>
                  </a:ext>
                </a:extLst>
              </p:cNvPr>
              <p:cNvSpPr/>
              <p:nvPr/>
            </p:nvSpPr>
            <p:spPr>
              <a:xfrm>
                <a:off x="3616374" y="5374637"/>
                <a:ext cx="4255538" cy="5322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𝐷</m:t>
                        </m:r>
                      </m:den>
                    </m:f>
                  </m:oMath>
                </a14:m>
                <a:r>
                  <a:rPr lang="pl-PL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pl-PL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ν</m:t>
                        </m:r>
                      </m:num>
                      <m:den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𝑅𝐷</m:t>
                        </m:r>
                      </m:den>
                    </m:f>
                  </m:oMath>
                </a14:m>
                <a:r>
                  <a:rPr lang="pl-PL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· n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2−</m:t>
                            </m:r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𝜈</m:t>
                            </m:r>
                          </m:e>
                        </m:d>
                      </m:num>
                      <m:den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2</m:t>
                        </m:r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𝐷</m:t>
                        </m:r>
                      </m:den>
                    </m:f>
                  </m:oMath>
                </a14:m>
                <a:r>
                  <a:rPr lang="pl-PL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                                                                                             </a:t>
                </a:r>
                <a:endParaRPr lang="pl-PL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Prostokąt 8">
                <a:extLst>
                  <a:ext uri="{FF2B5EF4-FFF2-40B4-BE49-F238E27FC236}">
                    <a16:creationId xmlns:a16="http://schemas.microsoft.com/office/drawing/2014/main" id="{9374EA41-E643-4085-85C3-3353C0D935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6374" y="5374637"/>
                <a:ext cx="4255538" cy="532262"/>
              </a:xfrm>
              <a:prstGeom prst="rect">
                <a:avLst/>
              </a:prstGeom>
              <a:blipFill>
                <a:blip r:embed="rId3"/>
                <a:stretch>
                  <a:fillRect b="-804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6155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28AA90B-0E35-4E7D-BE88-D6ACA7C08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E72CB-069D-4F61-A85C-EB6001E6ABBA}" type="slidenum">
              <a:rPr lang="pl-PL" smtClean="0"/>
              <a:pPr/>
              <a:t>2</a:t>
            </a:fld>
            <a:endParaRPr lang="pl-PL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FB33769B-CC87-4FE8-A9F5-6F17CEC7B6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Zgięciowa teoria powłok walcowych 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5FAAAC7B-A920-44AB-9CCA-3EE0BCBE2E1F}"/>
              </a:ext>
            </a:extLst>
          </p:cNvPr>
          <p:cNvSpPr/>
          <p:nvPr/>
        </p:nvSpPr>
        <p:spPr>
          <a:xfrm>
            <a:off x="999688" y="1582148"/>
            <a:ext cx="10192624" cy="3693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2000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Powłoka walcowa jest najprostszą strukturą osiowosymetryczną, powszechnie stosowaną w różnego rodzaju urządzeniach.  Zasadne jest zatem wyprowadzenie równań teorii zgięciowej opisujących ten przypadek. Teoria ta, zwana efektem brzegowym, uzupełnia przedstawioną poprzednio teorię błonową, nieskuteczną w miejscach nagłej zmiany geometrii południka bądź grubości płaszcza albo w okolicy równoleżnika na którym wprowadzono jakikolwiek wydatek liniowy obciążenia. Dopiero takie podejście zapewnia ciągłość deformacji. Ten fizyczny postulat wymaga jednak analizy przemieszczeń i odkształceń, bowiem z matematycznego punktu widzenia liczba niewiadomych sił wewnętrznych jest większa od liczby równań równowagi. W teorii błonowej dwie składowe naprężenia i dwa równania równowagi wystarczały do opisu powłoki. Przedstawiony rysunek 1 wycinka powłoki z naniesionymi wszystkimi siłami wewnętrznymi posłuży do wyprowadzenia równań równowagi. </a:t>
            </a:r>
          </a:p>
        </p:txBody>
      </p:sp>
    </p:spTree>
    <p:extLst>
      <p:ext uri="{BB962C8B-B14F-4D97-AF65-F5344CB8AC3E}">
        <p14:creationId xmlns:p14="http://schemas.microsoft.com/office/powerpoint/2010/main" val="1467611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28AA90B-0E35-4E7D-BE88-D6ACA7C08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E72CB-069D-4F61-A85C-EB6001E6ABBA}" type="slidenum">
              <a:rPr lang="pl-PL" smtClean="0"/>
              <a:pPr/>
              <a:t>20</a:t>
            </a:fld>
            <a:endParaRPr lang="pl-PL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FB33769B-CC87-4FE8-A9F5-6F17CEC7B6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Przykład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A8317829-2716-4FDE-B327-0ECF5BE90D8B}"/>
              </a:ext>
            </a:extLst>
          </p:cNvPr>
          <p:cNvSpPr/>
          <p:nvPr/>
        </p:nvSpPr>
        <p:spPr>
          <a:xfrm>
            <a:off x="788565" y="1337953"/>
            <a:ext cx="10075747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Ponieważ prawa strona równania jest stała, część szczególna rozwiązania również jest stała. Podane wzorem (4) wyrażenie spełnia równanie pełne, zatem jest rozwiązaniem szczególnym. </a:t>
            </a:r>
            <a:endParaRPr lang="pl-PL" dirty="0">
              <a:latin typeface="Gill Sans MT" panose="020B050202010402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Prostokąt 4">
                <a:extLst>
                  <a:ext uri="{FF2B5EF4-FFF2-40B4-BE49-F238E27FC236}">
                    <a16:creationId xmlns:a16="http://schemas.microsoft.com/office/drawing/2014/main" id="{B2A764D3-1940-45AF-853C-F7F9C0962517}"/>
                  </a:ext>
                </a:extLst>
              </p:cNvPr>
              <p:cNvSpPr/>
              <p:nvPr/>
            </p:nvSpPr>
            <p:spPr>
              <a:xfrm>
                <a:off x="4183174" y="2463659"/>
                <a:ext cx="3825651" cy="5543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l-PL" i="1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w</a:t>
                </a:r>
                <a:r>
                  <a:rPr lang="pl-PL" i="1" baseline="-25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sz</a:t>
                </a:r>
                <a:r>
                  <a:rPr lang="pl-PL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l-P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pl-P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2−</m:t>
                            </m:r>
                            <m:r>
                              <a:rPr lang="pl-P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𝜈</m:t>
                            </m:r>
                          </m:e>
                        </m:d>
                      </m:num>
                      <m:den>
                        <m:r>
                          <a:rPr lang="pl-PL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8</m:t>
                        </m:r>
                        <m:sSup>
                          <m:sSupPr>
                            <m:ctrlPr>
                              <a:rPr lang="pl-P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pl-P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4</m:t>
                            </m:r>
                          </m:sup>
                        </m:sSup>
                        <m:r>
                          <a:rPr lang="pl-PL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𝐷</m:t>
                        </m:r>
                      </m:den>
                    </m:f>
                  </m:oMath>
                </a14:m>
                <a:r>
                  <a:rPr lang="pl-PL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 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l-P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sub>
                        </m:sSub>
                        <m:sSup>
                          <m:sSupPr>
                            <m:ctrlPr>
                              <a:rPr lang="pl-P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pl-P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pl-P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2−</m:t>
                            </m:r>
                            <m:r>
                              <a:rPr lang="pl-P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𝜈</m:t>
                            </m:r>
                          </m:e>
                        </m:d>
                      </m:num>
                      <m:den>
                        <m:r>
                          <a:rPr lang="pl-PL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  <m:r>
                          <a:rPr lang="pl-PL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𝐸h</m:t>
                        </m:r>
                      </m:den>
                    </m:f>
                  </m:oMath>
                </a14:m>
                <a:r>
                  <a:rPr lang="pl-PL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                                                                                                          </a:t>
                </a:r>
                <a:endParaRPr lang="pl-PL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Prostokąt 4">
                <a:extLst>
                  <a:ext uri="{FF2B5EF4-FFF2-40B4-BE49-F238E27FC236}">
                    <a16:creationId xmlns:a16="http://schemas.microsoft.com/office/drawing/2014/main" id="{B2A764D3-1940-45AF-853C-F7F9C09625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174" y="2463659"/>
                <a:ext cx="3825651" cy="554383"/>
              </a:xfrm>
              <a:prstGeom prst="rect">
                <a:avLst/>
              </a:prstGeom>
              <a:blipFill>
                <a:blip r:embed="rId2"/>
                <a:stretch>
                  <a:fillRect b="-439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Prostokąt 5">
            <a:extLst>
              <a:ext uri="{FF2B5EF4-FFF2-40B4-BE49-F238E27FC236}">
                <a16:creationId xmlns:a16="http://schemas.microsoft.com/office/drawing/2014/main" id="{44B20C3F-3786-4E74-B9E1-05C53B4C1DBD}"/>
              </a:ext>
            </a:extLst>
          </p:cNvPr>
          <p:cNvSpPr/>
          <p:nvPr/>
        </p:nvSpPr>
        <p:spPr>
          <a:xfrm>
            <a:off x="788565" y="3269738"/>
            <a:ext cx="4208588" cy="3697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Warunki brzegowe na lewym końcu </a:t>
            </a:r>
            <a:r>
              <a:rPr lang="pl-PL" i="1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x = 0 </a:t>
            </a:r>
            <a:r>
              <a:rPr lang="pl-PL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pl-PL" dirty="0">
              <a:latin typeface="Gill Sans MT" panose="020B050202010402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Prostokąt 6">
                <a:extLst>
                  <a:ext uri="{FF2B5EF4-FFF2-40B4-BE49-F238E27FC236}">
                    <a16:creationId xmlns:a16="http://schemas.microsoft.com/office/drawing/2014/main" id="{7D073822-13E4-4DAB-8C52-125C2FEE243A}"/>
                  </a:ext>
                </a:extLst>
              </p:cNvPr>
              <p:cNvSpPr/>
              <p:nvPr/>
            </p:nvSpPr>
            <p:spPr>
              <a:xfrm>
                <a:off x="4183172" y="3896987"/>
                <a:ext cx="4057745" cy="5447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l-PL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𝑤</m:t>
                            </m:r>
                          </m:e>
                        </m:d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=0</m:t>
                        </m:r>
                      </m:sub>
                    </m:sSub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pl-PL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       oraz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l-PL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l-PL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𝑑𝑤</m:t>
                                </m:r>
                              </m:num>
                              <m:den>
                                <m:r>
                                  <a:rPr lang="pl-PL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𝑑𝑥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=0 </m:t>
                        </m:r>
                      </m:sub>
                    </m:sSub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pl-PL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                                                             </a:t>
                </a:r>
                <a:endParaRPr lang="pl-PL" dirty="0"/>
              </a:p>
            </p:txBody>
          </p:sp>
        </mc:Choice>
        <mc:Fallback xmlns="">
          <p:sp>
            <p:nvSpPr>
              <p:cNvPr id="7" name="Prostokąt 6">
                <a:extLst>
                  <a:ext uri="{FF2B5EF4-FFF2-40B4-BE49-F238E27FC236}">
                    <a16:creationId xmlns:a16="http://schemas.microsoft.com/office/drawing/2014/main" id="{7D073822-13E4-4DAB-8C52-125C2FEE24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172" y="3896987"/>
                <a:ext cx="4057745" cy="544701"/>
              </a:xfrm>
              <a:prstGeom prst="rect">
                <a:avLst/>
              </a:prstGeom>
              <a:blipFill>
                <a:blip r:embed="rId3"/>
                <a:stretch>
                  <a:fillRect b="-111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Prostokąt 7">
            <a:extLst>
              <a:ext uri="{FF2B5EF4-FFF2-40B4-BE49-F238E27FC236}">
                <a16:creationId xmlns:a16="http://schemas.microsoft.com/office/drawing/2014/main" id="{2EACF03D-87DA-447B-BA48-CA7B714A0C7D}"/>
              </a:ext>
            </a:extLst>
          </p:cNvPr>
          <p:cNvSpPr/>
          <p:nvPr/>
        </p:nvSpPr>
        <p:spPr>
          <a:xfrm>
            <a:off x="788565" y="4756869"/>
            <a:ext cx="8120543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Po podstawieniu odpowiednich wyrażeń i przekształceniach stałe całkowania:</a:t>
            </a:r>
            <a:endParaRPr lang="pl-PL" dirty="0">
              <a:latin typeface="Gill Sans MT" panose="020B050202010402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Prostokąt 8">
                <a:extLst>
                  <a:ext uri="{FF2B5EF4-FFF2-40B4-BE49-F238E27FC236}">
                    <a16:creationId xmlns:a16="http://schemas.microsoft.com/office/drawing/2014/main" id="{A9319007-3975-48D0-B153-16A54028AFAC}"/>
                  </a:ext>
                </a:extLst>
              </p:cNvPr>
              <p:cNvSpPr/>
              <p:nvPr/>
            </p:nvSpPr>
            <p:spPr>
              <a:xfrm>
                <a:off x="4183173" y="5447602"/>
                <a:ext cx="4057745" cy="534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l-PL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C</a:t>
                </a:r>
                <a:r>
                  <a:rPr lang="pl-PL" baseline="-250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1</a:t>
                </a:r>
                <a:r>
                  <a:rPr lang="pl-PL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= C</a:t>
                </a:r>
                <a:r>
                  <a:rPr lang="pl-PL" baseline="-250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2</a:t>
                </a:r>
                <a:r>
                  <a:rPr lang="pl-PL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pl-PL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= 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2−</m:t>
                            </m:r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𝜈</m:t>
                            </m:r>
                          </m:e>
                        </m:d>
                      </m:num>
                      <m:den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8</m:t>
                        </m:r>
                        <m:sSup>
                          <m:sSupPr>
                            <m:ctrlP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4</m:t>
                            </m:r>
                          </m:sup>
                        </m:sSup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𝐷</m:t>
                        </m:r>
                      </m:den>
                    </m:f>
                  </m:oMath>
                </a14:m>
                <a:r>
                  <a:rPr lang="pl-PL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                                                                                        </a:t>
                </a:r>
                <a:endParaRPr lang="pl-PL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Prostokąt 8">
                <a:extLst>
                  <a:ext uri="{FF2B5EF4-FFF2-40B4-BE49-F238E27FC236}">
                    <a16:creationId xmlns:a16="http://schemas.microsoft.com/office/drawing/2014/main" id="{A9319007-3975-48D0-B153-16A54028AF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173" y="5447602"/>
                <a:ext cx="4057745" cy="534249"/>
              </a:xfrm>
              <a:prstGeom prst="rect">
                <a:avLst/>
              </a:prstGeom>
              <a:blipFill>
                <a:blip r:embed="rId4"/>
                <a:stretch>
                  <a:fillRect b="-804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8263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28AA90B-0E35-4E7D-BE88-D6ACA7C08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E72CB-069D-4F61-A85C-EB6001E6ABBA}" type="slidenum">
              <a:rPr lang="pl-PL" smtClean="0"/>
              <a:pPr/>
              <a:t>21</a:t>
            </a:fld>
            <a:endParaRPr lang="pl-PL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FB33769B-CC87-4FE8-A9F5-6F17CEC7B6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Przykład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B15BA8F-6839-48B4-AD78-A411B93DA15A}"/>
              </a:ext>
            </a:extLst>
          </p:cNvPr>
          <p:cNvSpPr/>
          <p:nvPr/>
        </p:nvSpPr>
        <p:spPr>
          <a:xfrm>
            <a:off x="674217" y="1503028"/>
            <a:ext cx="4048481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Pełne rozwiązanie ma ostateczną postać:</a:t>
            </a:r>
            <a:endParaRPr lang="pl-PL" dirty="0">
              <a:latin typeface="Gill Sans MT" panose="020B050202010402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Prostokąt 6">
                <a:extLst>
                  <a:ext uri="{FF2B5EF4-FFF2-40B4-BE49-F238E27FC236}">
                    <a16:creationId xmlns:a16="http://schemas.microsoft.com/office/drawing/2014/main" id="{C4654F0A-E8DE-403A-AEE5-BB5D3D309D18}"/>
                  </a:ext>
                </a:extLst>
              </p:cNvPr>
              <p:cNvSpPr/>
              <p:nvPr/>
            </p:nvSpPr>
            <p:spPr>
              <a:xfrm>
                <a:off x="3048000" y="2077750"/>
                <a:ext cx="6532228" cy="534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l-PL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w(x) =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2−</m:t>
                            </m:r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𝜈</m:t>
                            </m:r>
                          </m:e>
                        </m:d>
                      </m:num>
                      <m:den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8</m:t>
                        </m:r>
                        <m:sSup>
                          <m:sSupPr>
                            <m:ctrlP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4</m:t>
                            </m:r>
                          </m:sup>
                        </m:sSup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𝐷</m:t>
                        </m:r>
                      </m:den>
                    </m:f>
                  </m:oMath>
                </a14:m>
                <a:r>
                  <a:rPr lang="pl-PL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e</a:t>
                </a:r>
                <a:r>
                  <a:rPr lang="pl-PL" baseline="300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-</a:t>
                </a:r>
                <a:r>
                  <a:rPr lang="pl-PL" baseline="30000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kx</a:t>
                </a:r>
                <a:r>
                  <a:rPr lang="pl-PL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sinkx</a:t>
                </a:r>
                <a:r>
                  <a:rPr lang="pl-PL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2−</m:t>
                            </m:r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𝜈</m:t>
                            </m:r>
                          </m:e>
                        </m:d>
                      </m:num>
                      <m:den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8</m:t>
                        </m:r>
                        <m:sSup>
                          <m:sSupPr>
                            <m:ctrlP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4</m:t>
                            </m:r>
                          </m:sup>
                        </m:sSup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𝐷</m:t>
                        </m:r>
                      </m:den>
                    </m:f>
                  </m:oMath>
                </a14:m>
                <a:r>
                  <a:rPr lang="pl-PL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e</a:t>
                </a:r>
                <a:r>
                  <a:rPr lang="pl-PL" baseline="300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-</a:t>
                </a:r>
                <a:r>
                  <a:rPr lang="pl-PL" baseline="30000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kx</a:t>
                </a:r>
                <a:r>
                  <a:rPr lang="pl-PL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coskx</a:t>
                </a:r>
                <a:r>
                  <a:rPr lang="pl-PL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2−</m:t>
                            </m:r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𝜈</m:t>
                            </m:r>
                          </m:e>
                        </m:d>
                      </m:num>
                      <m:den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8</m:t>
                        </m:r>
                        <m:sSup>
                          <m:sSupPr>
                            <m:ctrlP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4</m:t>
                            </m:r>
                          </m:sup>
                        </m:sSup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𝐷</m:t>
                        </m:r>
                      </m:den>
                    </m:f>
                  </m:oMath>
                </a14:m>
                <a:r>
                  <a:rPr lang="pl-PL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                                        </a:t>
                </a:r>
                <a:endParaRPr lang="pl-PL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Prostokąt 6">
                <a:extLst>
                  <a:ext uri="{FF2B5EF4-FFF2-40B4-BE49-F238E27FC236}">
                    <a16:creationId xmlns:a16="http://schemas.microsoft.com/office/drawing/2014/main" id="{C4654F0A-E8DE-403A-AEE5-BB5D3D309D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2077750"/>
                <a:ext cx="6532228" cy="534249"/>
              </a:xfrm>
              <a:prstGeom prst="rect">
                <a:avLst/>
              </a:prstGeom>
              <a:blipFill>
                <a:blip r:embed="rId2"/>
                <a:stretch>
                  <a:fillRect l="-746" b="-804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Prostokąt 7">
            <a:extLst>
              <a:ext uri="{FF2B5EF4-FFF2-40B4-BE49-F238E27FC236}">
                <a16:creationId xmlns:a16="http://schemas.microsoft.com/office/drawing/2014/main" id="{4DA42FB3-A5BA-4EA5-8DC6-53271B0FFB34}"/>
              </a:ext>
            </a:extLst>
          </p:cNvPr>
          <p:cNvSpPr/>
          <p:nvPr/>
        </p:nvSpPr>
        <p:spPr>
          <a:xfrm>
            <a:off x="674218" y="3093043"/>
            <a:ext cx="10190094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Podstawienie funkcji ugięcia do wyrażeń na wszystkie wydatki sił i momentów daje następujące rezultaty:</a:t>
            </a:r>
            <a:endParaRPr lang="pl-PL" dirty="0">
              <a:latin typeface="Gill Sans MT" panose="020B050202010402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Prostokąt 8">
                <a:extLst>
                  <a:ext uri="{FF2B5EF4-FFF2-40B4-BE49-F238E27FC236}">
                    <a16:creationId xmlns:a16="http://schemas.microsoft.com/office/drawing/2014/main" id="{DEE9A913-B632-4BA7-9AB6-306ADC3D5114}"/>
                  </a:ext>
                </a:extLst>
              </p:cNvPr>
              <p:cNvSpPr/>
              <p:nvPr/>
            </p:nvSpPr>
            <p:spPr>
              <a:xfrm>
                <a:off x="3048000" y="3600838"/>
                <a:ext cx="6096000" cy="216443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l-PL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 =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sub>
                        </m:sSub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𝑅</m:t>
                        </m:r>
                        <m:d>
                          <m:dPr>
                            <m:ctrlP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2−</m:t>
                            </m:r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𝜈</m:t>
                            </m:r>
                          </m:e>
                        </m:d>
                      </m:num>
                      <m:den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l-PL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· e</a:t>
                </a:r>
                <a:r>
                  <a:rPr lang="pl-PL" baseline="300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-</a:t>
                </a:r>
                <a:r>
                  <a:rPr lang="pl-PL" baseline="30000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kx</a:t>
                </a:r>
                <a:r>
                  <a:rPr lang="pl-PL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(</a:t>
                </a:r>
                <a:r>
                  <a:rPr lang="pl-PL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sinkx</a:t>
                </a:r>
                <a:r>
                  <a:rPr lang="pl-PL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+ </a:t>
                </a:r>
                <a:r>
                  <a:rPr lang="pl-PL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coskx</a:t>
                </a:r>
                <a:r>
                  <a:rPr lang="pl-PL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) + </a:t>
                </a:r>
                <a:r>
                  <a:rPr lang="pl-PL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p</a:t>
                </a:r>
                <a:r>
                  <a:rPr lang="pl-PL" baseline="-25000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n</a:t>
                </a:r>
                <a:r>
                  <a:rPr lang="pl-PL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R</a:t>
                </a:r>
                <a:r>
                  <a:rPr lang="pl-PL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                                                     </a:t>
                </a:r>
                <a:endParaRPr lang="pl-PL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</a:t>
                </a:r>
                <a:r>
                  <a:rPr lang="en-US" baseline="-250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1</a:t>
                </a: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2−</m:t>
                            </m:r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𝜈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4</m:t>
                        </m:r>
                        <m:sSup>
                          <m:sSupPr>
                            <m:ctrlP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pl-PL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· e</a:t>
                </a:r>
                <a:r>
                  <a:rPr lang="en-US" baseline="300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-</a:t>
                </a:r>
                <a:r>
                  <a:rPr lang="en-US" baseline="30000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kx</a:t>
                </a: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(-</a:t>
                </a:r>
                <a:r>
                  <a:rPr lang="en-US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sinkx</a:t>
                </a: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+ </a:t>
                </a:r>
                <a:r>
                  <a:rPr lang="en-US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coskx</a:t>
                </a: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)                                                                </a:t>
                </a:r>
                <a:endParaRPr lang="pl-PL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</a:t>
                </a:r>
                <a:r>
                  <a:rPr lang="en-US" baseline="-250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2</a:t>
                </a: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= </a:t>
                </a:r>
                <a:r>
                  <a:rPr lang="pl-PL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ν</a:t>
                </a: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2−</m:t>
                            </m:r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𝜈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4</m:t>
                        </m:r>
                        <m:sSup>
                          <m:sSupPr>
                            <m:ctrlP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· e</a:t>
                </a:r>
                <a:r>
                  <a:rPr lang="en-US" baseline="300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-</a:t>
                </a:r>
                <a:r>
                  <a:rPr lang="en-US" baseline="30000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kx</a:t>
                </a: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(-</a:t>
                </a:r>
                <a:r>
                  <a:rPr lang="en-US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sinkx</a:t>
                </a: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+ </a:t>
                </a:r>
                <a:r>
                  <a:rPr lang="en-US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coskx</a:t>
                </a: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)                                                             </a:t>
                </a:r>
                <a:endParaRPr lang="pl-PL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q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2−</m:t>
                            </m:r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𝜈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2</m:t>
                        </m:r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pl-PL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· e</a:t>
                </a:r>
                <a:r>
                  <a:rPr lang="en-US" baseline="300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-</a:t>
                </a:r>
                <a:r>
                  <a:rPr lang="en-US" baseline="30000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kx</a:t>
                </a: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· </a:t>
                </a:r>
                <a:r>
                  <a:rPr lang="en-US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coskx</a:t>
                </a: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                                                                                </a:t>
                </a:r>
                <a:endParaRPr lang="pl-PL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Prostokąt 8">
                <a:extLst>
                  <a:ext uri="{FF2B5EF4-FFF2-40B4-BE49-F238E27FC236}">
                    <a16:creationId xmlns:a16="http://schemas.microsoft.com/office/drawing/2014/main" id="{DEE9A913-B632-4BA7-9AB6-306ADC3D51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600838"/>
                <a:ext cx="6096000" cy="2164439"/>
              </a:xfrm>
              <a:prstGeom prst="rect">
                <a:avLst/>
              </a:prstGeom>
              <a:blipFill>
                <a:blip r:embed="rId3"/>
                <a:stretch>
                  <a:fillRect l="-800" r="-8800" b="-112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98607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28AA90B-0E35-4E7D-BE88-D6ACA7C08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E72CB-069D-4F61-A85C-EB6001E6ABBA}" type="slidenum">
              <a:rPr lang="pl-PL" smtClean="0"/>
              <a:pPr/>
              <a:t>22</a:t>
            </a:fld>
            <a:endParaRPr lang="pl-PL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FB33769B-CC87-4FE8-A9F5-6F17CEC7B6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Przykład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93F88EA2-E152-46F6-9457-1CE73C246300}"/>
              </a:ext>
            </a:extLst>
          </p:cNvPr>
          <p:cNvSpPr/>
          <p:nvPr/>
        </p:nvSpPr>
        <p:spPr>
          <a:xfrm>
            <a:off x="637563" y="1585844"/>
            <a:ext cx="10226749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Istotne są wartości wydatków w miejscu połączenia powłoki z dnem (</a:t>
            </a:r>
            <a:r>
              <a:rPr lang="pl-PL" i="1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x = 0</a:t>
            </a:r>
            <a:r>
              <a:rPr lang="pl-PL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), bowiem tam występują maksymalne naprężenia zredukowane. </a:t>
            </a:r>
            <a:endParaRPr lang="pl-PL" dirty="0">
              <a:latin typeface="Gill Sans MT" panose="020B050202010402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Prostokąt 4">
                <a:extLst>
                  <a:ext uri="{FF2B5EF4-FFF2-40B4-BE49-F238E27FC236}">
                    <a16:creationId xmlns:a16="http://schemas.microsoft.com/office/drawing/2014/main" id="{8D05CBE4-3D5D-4E27-A421-5C399D091079}"/>
                  </a:ext>
                </a:extLst>
              </p:cNvPr>
              <p:cNvSpPr/>
              <p:nvPr/>
            </p:nvSpPr>
            <p:spPr>
              <a:xfrm>
                <a:off x="3048000" y="2718394"/>
                <a:ext cx="6096000" cy="224818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n(0)  = n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l-PL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sub>
                        </m:sSub>
                        <m:r>
                          <a:rPr lang="pl-PL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𝑅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                                                                                              </a:t>
                </a:r>
                <a:endParaRPr lang="pl-PL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t(0)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𝜈</m:t>
                            </m:r>
                            <m:r>
                              <a:rPr lang="pl-PL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l-PL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sub>
                        </m:sSub>
                        <m:r>
                          <a:rPr lang="pl-PL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𝑅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                                                                                                    </a:t>
                </a:r>
                <a:endParaRPr lang="pl-PL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m</a:t>
                </a:r>
                <a:r>
                  <a:rPr lang="en-US" baseline="-250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1</a:t>
                </a: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(0)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2−</m:t>
                            </m:r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𝜈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4</m:t>
                        </m:r>
                        <m:sSup>
                          <m:sSupPr>
                            <m:ctrlP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  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sub>
                        </m:sSub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h</m:t>
                        </m:r>
                        <m:d>
                          <m:dPr>
                            <m:ctrlP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2−</m:t>
                            </m:r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𝜈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3(1−</m:t>
                            </m:r>
                            <m:sSup>
                              <m:sSupPr>
                                <m:ctrlPr>
                                  <a:rPr lang="pl-PL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l-PL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𝜈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                                                                 </a:t>
                </a:r>
                <a:endParaRPr lang="pl-PL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</a:t>
                </a:r>
                <a:r>
                  <a:rPr lang="en-US" baseline="-250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2</a:t>
                </a: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(0) =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𝜈</m:t>
                    </m:r>
                    <m:f>
                      <m:f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2−</m:t>
                            </m:r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𝜈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4</m:t>
                        </m:r>
                        <m:sSup>
                          <m:sSupPr>
                            <m:ctrlP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  = 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𝜈</m:t>
                    </m:r>
                    <m:f>
                      <m:f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sub>
                        </m:sSub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h</m:t>
                        </m:r>
                        <m:d>
                          <m:dPr>
                            <m:ctrlP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2−</m:t>
                            </m:r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𝜈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3(1−</m:t>
                            </m:r>
                            <m:sSup>
                              <m:sSupPr>
                                <m:ctrlPr>
                                  <a:rPr lang="pl-PL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l-PL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𝜈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                                                               </a:t>
                </a:r>
                <a:endParaRPr lang="pl-PL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Prostokąt 4">
                <a:extLst>
                  <a:ext uri="{FF2B5EF4-FFF2-40B4-BE49-F238E27FC236}">
                    <a16:creationId xmlns:a16="http://schemas.microsoft.com/office/drawing/2014/main" id="{8D05CBE4-3D5D-4E27-A421-5C399D0910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2718394"/>
                <a:ext cx="6096000" cy="2248180"/>
              </a:xfrm>
              <a:prstGeom prst="rect">
                <a:avLst/>
              </a:prstGeom>
              <a:blipFill>
                <a:blip r:embed="rId2"/>
                <a:stretch>
                  <a:fillRect l="-800" b="-27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06901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28AA90B-0E35-4E7D-BE88-D6ACA7C08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E72CB-069D-4F61-A85C-EB6001E6ABBA}" type="slidenum">
              <a:rPr lang="pl-PL" smtClean="0"/>
              <a:pPr/>
              <a:t>23</a:t>
            </a:fld>
            <a:endParaRPr lang="pl-PL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FB33769B-CC87-4FE8-A9F5-6F17CEC7B6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Przykład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19C5AFA5-CE47-46D5-8E9A-EB9D8BCCB502}"/>
              </a:ext>
            </a:extLst>
          </p:cNvPr>
          <p:cNvSpPr/>
          <p:nvPr/>
        </p:nvSpPr>
        <p:spPr>
          <a:xfrm>
            <a:off x="623977" y="1529941"/>
            <a:ext cx="10240335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Ostatni punkt obliczeń dotyczy </a:t>
            </a:r>
            <a:r>
              <a:rPr lang="pl-PL" dirty="0" err="1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naprężeń</a:t>
            </a:r>
            <a:r>
              <a:rPr lang="pl-PL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 na powierzchniach górnej i dolnej płaszcza. Wyniki przedstawiono na rysunku Z2. Obliczenia wykonano z użyciem wzorów (18) i (19) z części teoretycznej. </a:t>
            </a:r>
            <a:endParaRPr lang="pl-PL" dirty="0">
              <a:latin typeface="Gill Sans MT" panose="020B050202010402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2A60ADD-E2F4-4B9C-BA6E-8A5E9EC01F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419955" y="2571440"/>
            <a:ext cx="4444357" cy="2605039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0E9C3CE1-1B53-4036-AE4D-BBE2717657F7}"/>
              </a:ext>
            </a:extLst>
          </p:cNvPr>
          <p:cNvSpPr/>
          <p:nvPr/>
        </p:nvSpPr>
        <p:spPr>
          <a:xfrm>
            <a:off x="6419955" y="5390863"/>
            <a:ext cx="4444357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Rys. Z2. Rozkłady </a:t>
            </a:r>
            <a:r>
              <a:rPr lang="pl-PL" dirty="0" err="1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naprężeń</a:t>
            </a:r>
            <a:r>
              <a:rPr lang="pl-PL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i="1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σ</a:t>
            </a:r>
            <a:r>
              <a:rPr lang="pl-PL" i="1" baseline="-25000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r>
              <a:rPr lang="pl-PL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 i </a:t>
            </a:r>
            <a:r>
              <a:rPr lang="pl-PL" i="1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σ</a:t>
            </a:r>
            <a:r>
              <a:rPr lang="pl-PL" i="1" baseline="-25000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pl-PL" i="1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wzdłuż grubości powłoki. </a:t>
            </a:r>
            <a:endParaRPr lang="pl-PL" dirty="0">
              <a:latin typeface="Gill Sans MT" panose="020B050202010402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1A8338F9-944A-40A4-8388-83548565C903}"/>
              </a:ext>
            </a:extLst>
          </p:cNvPr>
          <p:cNvSpPr/>
          <p:nvPr/>
        </p:nvSpPr>
        <p:spPr>
          <a:xfrm>
            <a:off x="623977" y="2670411"/>
            <a:ext cx="5472023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Najbardziej niebezpiecznym miejscem jest wewnętrzna powierzchnia powłoki, gdzie: </a:t>
            </a:r>
            <a:endParaRPr lang="pl-PL" dirty="0">
              <a:latin typeface="Gill Sans MT" panose="020B050202010402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Prostokąt 7">
                <a:extLst>
                  <a:ext uri="{FF2B5EF4-FFF2-40B4-BE49-F238E27FC236}">
                    <a16:creationId xmlns:a16="http://schemas.microsoft.com/office/drawing/2014/main" id="{D23E2004-2002-4FB8-B7F6-A4B5CB70A5AA}"/>
                  </a:ext>
                </a:extLst>
              </p:cNvPr>
              <p:cNvSpPr/>
              <p:nvPr/>
            </p:nvSpPr>
            <p:spPr>
              <a:xfrm>
                <a:off x="1327688" y="3809006"/>
                <a:ext cx="3741537" cy="485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l-PL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σ</a:t>
                </a:r>
                <a:r>
                  <a:rPr lang="en-US" baseline="-25000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red</a:t>
                </a: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l-P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pl-PL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pl-PL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pl-PL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pl-PL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pl-PL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pl-PL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pl-PL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pl-PL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  =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1.82</m:t>
                    </m:r>
                    <m:f>
                      <m:fPr>
                        <m:ctrlPr>
                          <a:rPr lang="pl-P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l-PL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sub>
                        </m:sSub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𝑅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h</m:t>
                        </m:r>
                      </m:den>
                    </m:f>
                  </m:oMath>
                </a14:m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endParaRPr lang="pl-PL" dirty="0"/>
              </a:p>
            </p:txBody>
          </p:sp>
        </mc:Choice>
        <mc:Fallback xmlns="">
          <p:sp>
            <p:nvSpPr>
              <p:cNvPr id="8" name="Prostokąt 7">
                <a:extLst>
                  <a:ext uri="{FF2B5EF4-FFF2-40B4-BE49-F238E27FC236}">
                    <a16:creationId xmlns:a16="http://schemas.microsoft.com/office/drawing/2014/main" id="{D23E2004-2002-4FB8-B7F6-A4B5CB70A5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688" y="3809006"/>
                <a:ext cx="3741537" cy="485646"/>
              </a:xfrm>
              <a:prstGeom prst="rect">
                <a:avLst/>
              </a:prstGeom>
              <a:blipFill>
                <a:blip r:embed="rId3"/>
                <a:stretch>
                  <a:fillRect l="-977" b="-750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Prostokąt 8">
            <a:extLst>
              <a:ext uri="{FF2B5EF4-FFF2-40B4-BE49-F238E27FC236}">
                <a16:creationId xmlns:a16="http://schemas.microsoft.com/office/drawing/2014/main" id="{8C25671E-D5AD-4907-BEE9-302F8CA625EF}"/>
              </a:ext>
            </a:extLst>
          </p:cNvPr>
          <p:cNvSpPr/>
          <p:nvPr/>
        </p:nvSpPr>
        <p:spPr>
          <a:xfrm>
            <a:off x="623977" y="4761332"/>
            <a:ext cx="5472023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W porównaniu z teorią błonową wynik ten jest 1.82 razy większy.  </a:t>
            </a:r>
            <a:endParaRPr lang="pl-PL" dirty="0">
              <a:latin typeface="Gill Sans MT" panose="020B050202010402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0001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28AA90B-0E35-4E7D-BE88-D6ACA7C08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E72CB-069D-4F61-A85C-EB6001E6ABBA}" type="slidenum">
              <a:rPr lang="pl-PL" smtClean="0"/>
              <a:pPr/>
              <a:t>24</a:t>
            </a:fld>
            <a:endParaRPr lang="pl-PL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FB33769B-CC87-4FE8-A9F5-6F17CEC7B6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Przykład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D0783FA-D7A7-4A39-945E-0C77CCDB4C13}"/>
              </a:ext>
            </a:extLst>
          </p:cNvPr>
          <p:cNvSpPr/>
          <p:nvPr/>
        </p:nvSpPr>
        <p:spPr>
          <a:xfrm>
            <a:off x="623976" y="1275452"/>
            <a:ext cx="10420709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Dla lepszego zilustrowania lokalności efektu brzegowego zamieszczono wykresy ugięcia (rys. Z3) i wydatku momentu południkowego (rys. Z4) w okolicy brzegu powłoki. </a:t>
            </a:r>
            <a:endParaRPr lang="pl-PL" dirty="0">
              <a:latin typeface="Gill Sans MT" panose="020B050202010402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3E96DB3-3047-4250-BEB9-3D45B0A04CB8}"/>
              </a:ext>
            </a:extLst>
          </p:cNvPr>
          <p:cNvPicPr/>
          <p:nvPr/>
        </p:nvPicPr>
        <p:blipFill>
          <a:blip r:embed="rId2"/>
          <a:srcRect/>
          <a:stretch/>
        </p:blipFill>
        <p:spPr>
          <a:xfrm>
            <a:off x="624280" y="2149158"/>
            <a:ext cx="4970873" cy="2786048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3E37AB36-91E9-4C8C-A89C-C4B293F67B72}"/>
              </a:ext>
            </a:extLst>
          </p:cNvPr>
          <p:cNvSpPr/>
          <p:nvPr/>
        </p:nvSpPr>
        <p:spPr>
          <a:xfrm>
            <a:off x="623976" y="4910632"/>
            <a:ext cx="4567555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Rys. Z3. Rozkład ugięcia </a:t>
            </a:r>
            <a:r>
              <a:rPr lang="pl-PL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w okolicy brzegu powłoki.</a:t>
            </a:r>
            <a:endParaRPr lang="pl-PL" dirty="0">
              <a:latin typeface="Gill Sans MT" panose="020B050202010402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7EC6FDC1-2919-4219-89C4-01820514BB9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745225" y="2149158"/>
            <a:ext cx="5299460" cy="2649346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7CB44864-C967-4085-984D-8A93DF53AEF3}"/>
              </a:ext>
            </a:extLst>
          </p:cNvPr>
          <p:cNvSpPr/>
          <p:nvPr/>
        </p:nvSpPr>
        <p:spPr>
          <a:xfrm>
            <a:off x="5834330" y="4905512"/>
            <a:ext cx="5210355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Rys. Z4. Rozkład wydatku momentu południkowego </a:t>
            </a:r>
            <a:r>
              <a:rPr lang="pl-PL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w okolicy brzegu powłoki.</a:t>
            </a:r>
            <a:endParaRPr lang="pl-PL" dirty="0">
              <a:latin typeface="Gill Sans MT" panose="020B050202010402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874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28AA90B-0E35-4E7D-BE88-D6ACA7C08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E72CB-069D-4F61-A85C-EB6001E6ABBA}" type="slidenum">
              <a:rPr lang="pl-PL" smtClean="0"/>
              <a:pPr/>
              <a:t>25</a:t>
            </a:fld>
            <a:endParaRPr lang="pl-PL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FB33769B-CC87-4FE8-A9F5-6F17CEC7B6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Przykład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32D4FAEB-FFC6-49D9-A4E7-396EF8978C61}"/>
              </a:ext>
            </a:extLst>
          </p:cNvPr>
          <p:cNvSpPr/>
          <p:nvPr/>
        </p:nvSpPr>
        <p:spPr>
          <a:xfrm>
            <a:off x="623977" y="1395664"/>
            <a:ext cx="10240335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Dla kompletności dodano poniżej wartość wydatku </a:t>
            </a:r>
            <a:r>
              <a:rPr lang="pl-PL" i="1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pl-PL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. Wynikające z niego naprężenia styczne poprzeczne do powierzchni środkowej są małe i wobec tego pomijane.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Prostokąt 4">
                <a:extLst>
                  <a:ext uri="{FF2B5EF4-FFF2-40B4-BE49-F238E27FC236}">
                    <a16:creationId xmlns:a16="http://schemas.microsoft.com/office/drawing/2014/main" id="{4D6ADA97-0192-45A5-B16D-3F50098B8437}"/>
                  </a:ext>
                </a:extLst>
              </p:cNvPr>
              <p:cNvSpPr/>
              <p:nvPr/>
            </p:nvSpPr>
            <p:spPr>
              <a:xfrm>
                <a:off x="5118732" y="2067579"/>
                <a:ext cx="1954536" cy="6316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l-PL" dirty="0">
                    <a:latin typeface="Cambira math"/>
                    <a:ea typeface="Calibri" panose="020F0502020204030204" pitchFamily="34" charset="0"/>
                    <a:cs typeface="Times New Roman" panose="02020603050405020304" pitchFamily="18" charset="0"/>
                  </a:rPr>
                  <a:t>q(0)</a:t>
                </a:r>
                <a:r>
                  <a:rPr lang="pl-PL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𝑅h</m:t>
                            </m:r>
                          </m:e>
                        </m:rad>
                        <m:d>
                          <m:dPr>
                            <m:ctrlP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2−</m:t>
                            </m:r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𝜈</m:t>
                            </m:r>
                          </m:e>
                        </m:d>
                      </m:num>
                      <m:den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3(1−</m:t>
                            </m:r>
                            <m:sSup>
                              <m:sSupPr>
                                <m:ctrlPr>
                                  <a:rPr lang="pl-PL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l-PL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𝜈</m:t>
                                </m:r>
                              </m:e>
                              <m:sup>
                                <m:r>
                                  <a:rPr lang="pl-PL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pl-PL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                  </a:t>
                </a:r>
                <a:endParaRPr lang="pl-PL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Prostokąt 4">
                <a:extLst>
                  <a:ext uri="{FF2B5EF4-FFF2-40B4-BE49-F238E27FC236}">
                    <a16:creationId xmlns:a16="http://schemas.microsoft.com/office/drawing/2014/main" id="{4D6ADA97-0192-45A5-B16D-3F50098B84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732" y="2067579"/>
                <a:ext cx="1954536" cy="631648"/>
              </a:xfrm>
              <a:prstGeom prst="rect">
                <a:avLst/>
              </a:prstGeom>
              <a:blipFill>
                <a:blip r:embed="rId2"/>
                <a:stretch>
                  <a:fillRect l="-281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Prostokąt 5">
            <a:extLst>
              <a:ext uri="{FF2B5EF4-FFF2-40B4-BE49-F238E27FC236}">
                <a16:creationId xmlns:a16="http://schemas.microsoft.com/office/drawing/2014/main" id="{9BFCCB0F-2FFB-4E34-A9FF-C800F1EAE114}"/>
              </a:ext>
            </a:extLst>
          </p:cNvPr>
          <p:cNvSpPr/>
          <p:nvPr/>
        </p:nvSpPr>
        <p:spPr>
          <a:xfrm>
            <a:off x="623976" y="2846472"/>
            <a:ext cx="10105542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Gill Sans MT" panose="020B0502020104020203" pitchFamily="3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Widać, że </a:t>
            </a:r>
            <a:r>
              <a:rPr lang="pl-PL" i="1" dirty="0">
                <a:latin typeface="Gill Sans MT" panose="020B0502020104020203" pitchFamily="3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pl-PL" dirty="0">
                <a:latin typeface="Gill Sans MT" panose="020B0502020104020203" pitchFamily="3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jest większe od zera co zgadza się z obrazem fizycznym. </a:t>
            </a:r>
            <a:endParaRPr lang="pl-PL" dirty="0">
              <a:latin typeface="Gill Sans MT" panose="020B050202010402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5AD12D71-971A-455C-B82A-16BB61D1D3D2}"/>
              </a:ext>
            </a:extLst>
          </p:cNvPr>
          <p:cNvSpPr/>
          <p:nvPr/>
        </p:nvSpPr>
        <p:spPr>
          <a:xfrm>
            <a:off x="623976" y="3648441"/>
            <a:ext cx="10240335" cy="1662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Gill Sans MT" panose="020B0502020104020203" pitchFamily="3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Rozwiązanie analityczne dla zbiornika z rys. Z1 podano  w postaci wzorów ogólnych. Dla porównania z wynikami z obliczeń metodą elementów skończonych, do niektórych z powyższych wzorów wstawiono następujące dane liczbowe: 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Gill Sans MT" panose="020B0502020104020203" pitchFamily="3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ciśnienie wewnętrzne  </a:t>
            </a:r>
            <a:r>
              <a:rPr lang="pl-PL" b="1" i="1" dirty="0" err="1">
                <a:latin typeface="Gill Sans MT" panose="020B0502020104020203" pitchFamily="3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l-PL" b="1" i="1" baseline="-25000" dirty="0" err="1">
                <a:latin typeface="Gill Sans MT" panose="020B0502020104020203" pitchFamily="3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l-PL" b="1" i="1" dirty="0">
                <a:latin typeface="Gill Sans MT" panose="020B0502020104020203" pitchFamily="3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= 1 MPa</a:t>
            </a:r>
            <a:r>
              <a:rPr lang="pl-PL" dirty="0">
                <a:latin typeface="Gill Sans MT" panose="020B0502020104020203" pitchFamily="3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,  promień powierzchni środkowej powłoki walcowej  </a:t>
            </a:r>
            <a:r>
              <a:rPr lang="pl-PL" b="1" i="1" dirty="0">
                <a:latin typeface="Gill Sans MT" panose="020B0502020104020203" pitchFamily="3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R = 1 m</a:t>
            </a:r>
            <a:r>
              <a:rPr lang="pl-PL" dirty="0">
                <a:latin typeface="Gill Sans MT" panose="020B0502020104020203" pitchFamily="3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,  grubość powłoki  </a:t>
            </a:r>
            <a:r>
              <a:rPr lang="pl-PL" b="1" i="1" dirty="0">
                <a:latin typeface="Gill Sans MT" panose="020B0502020104020203" pitchFamily="3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h = 10 mm</a:t>
            </a:r>
            <a:r>
              <a:rPr lang="pl-PL" dirty="0">
                <a:latin typeface="Gill Sans MT" panose="020B0502020104020203" pitchFamily="3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0955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28AA90B-0E35-4E7D-BE88-D6ACA7C08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E72CB-069D-4F61-A85C-EB6001E6ABBA}" type="slidenum">
              <a:rPr lang="pl-PL" smtClean="0"/>
              <a:pPr/>
              <a:t>26</a:t>
            </a:fld>
            <a:endParaRPr lang="pl-PL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FB33769B-CC87-4FE8-A9F5-6F17CEC7B6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Przykład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F2A038B3-0B0B-4E44-AA8C-230C66E2822B}"/>
              </a:ext>
            </a:extLst>
          </p:cNvPr>
          <p:cNvSpPr/>
          <p:nvPr/>
        </p:nvSpPr>
        <p:spPr>
          <a:xfrm>
            <a:off x="561937" y="1321825"/>
            <a:ext cx="10302375" cy="670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Gill Sans MT" panose="020B0502020104020203" pitchFamily="3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Najbardziej znaczące są wyniki dla </a:t>
            </a:r>
            <a:r>
              <a:rPr lang="pl-PL" dirty="0" err="1">
                <a:latin typeface="Gill Sans MT" panose="020B0502020104020203" pitchFamily="3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naprężeń</a:t>
            </a:r>
            <a:r>
              <a:rPr lang="pl-PL" dirty="0">
                <a:latin typeface="Gill Sans MT" panose="020B0502020104020203" pitchFamily="3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. Wartości liczbowe </a:t>
            </a:r>
            <a:r>
              <a:rPr lang="pl-PL" dirty="0" err="1">
                <a:latin typeface="Gill Sans MT" panose="020B0502020104020203" pitchFamily="3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naprężeń</a:t>
            </a:r>
            <a:r>
              <a:rPr lang="pl-PL" dirty="0">
                <a:latin typeface="Gill Sans MT" panose="020B0502020104020203" pitchFamily="3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łatwo uzyskać posiłkując się ich opisem rys. Z2. Na początku warto obliczyć wspólny czynnik: 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rostokąt 10">
                <a:extLst>
                  <a:ext uri="{FF2B5EF4-FFF2-40B4-BE49-F238E27FC236}">
                    <a16:creationId xmlns:a16="http://schemas.microsoft.com/office/drawing/2014/main" id="{C0AAD43C-12D9-42FB-977A-82D43DE5E928}"/>
                  </a:ext>
                </a:extLst>
              </p:cNvPr>
              <p:cNvSpPr/>
              <p:nvPr/>
            </p:nvSpPr>
            <p:spPr>
              <a:xfrm>
                <a:off x="3693308" y="2292299"/>
                <a:ext cx="4039632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pl-PL" i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pl-PL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i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𝑀𝑃𝑎</m:t>
                          </m:r>
                          <m:r>
                            <a:rPr lang="pl-PL" i="0">
                              <a:latin typeface="Cambria Math" panose="02040503050406030204" pitchFamily="18" charset="0"/>
                            </a:rPr>
                            <m:t>∙1000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𝑚𝑚</m:t>
                          </m:r>
                        </m:num>
                        <m:den>
                          <m:r>
                            <a:rPr lang="pl-PL" i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𝑚𝑚</m:t>
                          </m:r>
                        </m:den>
                      </m:f>
                      <m:r>
                        <a:rPr lang="pl-PL" i="0">
                          <a:latin typeface="Cambria Math" panose="02040503050406030204" pitchFamily="18" charset="0"/>
                        </a:rPr>
                        <m:t>=100</m:t>
                      </m:r>
                      <m:r>
                        <a:rPr lang="pl-PL" i="1">
                          <a:latin typeface="Cambria Math" panose="02040503050406030204" pitchFamily="18" charset="0"/>
                        </a:rPr>
                        <m:t>𝑀𝑃𝑎</m:t>
                      </m:r>
                      <m:r>
                        <a:rPr lang="pl-PL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11" name="Prostokąt 10">
                <a:extLst>
                  <a:ext uri="{FF2B5EF4-FFF2-40B4-BE49-F238E27FC236}">
                    <a16:creationId xmlns:a16="http://schemas.microsoft.com/office/drawing/2014/main" id="{C0AAD43C-12D9-42FB-977A-82D43DE5E9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308" y="2292299"/>
                <a:ext cx="4039632" cy="6127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Prostokąt 12">
                <a:extLst>
                  <a:ext uri="{FF2B5EF4-FFF2-40B4-BE49-F238E27FC236}">
                    <a16:creationId xmlns:a16="http://schemas.microsoft.com/office/drawing/2014/main" id="{9F447B46-54F1-402C-8137-7A0865A9BDF1}"/>
                  </a:ext>
                </a:extLst>
              </p:cNvPr>
              <p:cNvSpPr/>
              <p:nvPr/>
            </p:nvSpPr>
            <p:spPr>
              <a:xfrm>
                <a:off x="561937" y="3264219"/>
                <a:ext cx="9966765" cy="25003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l-PL" dirty="0">
                    <a:latin typeface="Gill Sans MT" panose="020B0502020104020203" pitchFamily="34" charset="-18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Wtedy: </a:t>
                </a:r>
                <a:endParaRPr lang="pl-PL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l-PL" dirty="0">
                    <a:latin typeface="Gill Sans MT" panose="020B0502020104020203" pitchFamily="34" charset="-18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składowa południkowa naprężenia na powierzchni górnej:	</a:t>
                </a:r>
                <a:r>
                  <a:rPr lang="pl-PL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σ</a:t>
                </a:r>
                <a:r>
                  <a:rPr lang="pl-PL" baseline="-25000" dirty="0">
                    <a:latin typeface="Gill Sans MT" panose="020B0502020104020203" pitchFamily="34" charset="-18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pl-PL" dirty="0">
                    <a:latin typeface="Gill Sans MT" panose="020B0502020104020203" pitchFamily="34" charset="-18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num>
                      <m:den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l-PL" dirty="0">
                    <a:latin typeface="Gill Sans MT" panose="020B0502020104020203" pitchFamily="34" charset="-18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-1.045</a:t>
                </a:r>
                <a:r>
                  <a:rPr lang="pl-PL" dirty="0">
                    <a:latin typeface="Gill Sans MT" panose="020B0502020104020203" pitchFamily="34" charset="-18"/>
                    <a:ea typeface="Times New Roman" panose="02020603050405020304" pitchFamily="18" charset="0"/>
                    <a:cs typeface="Calibri" panose="020F0502020204030204" pitchFamily="34" charset="0"/>
                  </a:rPr>
                  <a:t>·</a:t>
                </a:r>
                <a:r>
                  <a:rPr lang="pl-PL" dirty="0">
                    <a:latin typeface="Gill Sans MT" panose="020B0502020104020203" pitchFamily="34" charset="-18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100 MPa  =  -104.5 MPa</a:t>
                </a:r>
                <a:endParaRPr lang="pl-PL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l-PL" dirty="0">
                    <a:latin typeface="Gill Sans MT" panose="020B0502020104020203" pitchFamily="34" charset="-18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składowa południkowa naprężenia na powierzchni dolnej:	</a:t>
                </a:r>
                <a:r>
                  <a:rPr lang="pl-PL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σ</a:t>
                </a:r>
                <a:r>
                  <a:rPr lang="pl-PL" baseline="-25000" dirty="0">
                    <a:latin typeface="Gill Sans MT" panose="020B0502020104020203" pitchFamily="34" charset="-18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pl-PL" dirty="0">
                    <a:latin typeface="Gill Sans MT" panose="020B0502020104020203" pitchFamily="34" charset="-18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num>
                      <m:den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l-PL" dirty="0">
                    <a:latin typeface="Gill Sans MT" panose="020B0502020104020203" pitchFamily="34" charset="-18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2.045</a:t>
                </a:r>
                <a:r>
                  <a:rPr lang="pl-PL" dirty="0">
                    <a:latin typeface="Gill Sans MT" panose="020B0502020104020203" pitchFamily="34" charset="-18"/>
                    <a:ea typeface="Times New Roman" panose="02020603050405020304" pitchFamily="18" charset="0"/>
                    <a:cs typeface="Calibri" panose="020F0502020204030204" pitchFamily="34" charset="0"/>
                  </a:rPr>
                  <a:t>·</a:t>
                </a:r>
                <a:r>
                  <a:rPr lang="pl-PL" dirty="0">
                    <a:latin typeface="Gill Sans MT" panose="020B0502020104020203" pitchFamily="34" charset="-18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100 MPa  = 204.5 MPa</a:t>
                </a:r>
                <a:endParaRPr lang="pl-PL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l-PL" dirty="0">
                    <a:latin typeface="Gill Sans MT" panose="020B0502020104020203" pitchFamily="34" charset="-18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składowa obwodowa naprężenia na powierzchni górnej:	</a:t>
                </a:r>
                <a:r>
                  <a:rPr lang="pl-PL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σ</a:t>
                </a:r>
                <a:r>
                  <a:rPr lang="pl-PL" baseline="-25000" dirty="0">
                    <a:latin typeface="Gill Sans MT" panose="020B0502020104020203" pitchFamily="34" charset="-18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pl-PL" dirty="0">
                    <a:latin typeface="Gill Sans MT" panose="020B0502020104020203" pitchFamily="34" charset="-18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num>
                      <m:den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l-PL" dirty="0">
                    <a:latin typeface="Gill Sans MT" panose="020B0502020104020203" pitchFamily="34" charset="-18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-0.313</a:t>
                </a:r>
                <a:r>
                  <a:rPr lang="pl-PL" dirty="0">
                    <a:latin typeface="Gill Sans MT" panose="020B0502020104020203" pitchFamily="34" charset="-18"/>
                    <a:ea typeface="Times New Roman" panose="02020603050405020304" pitchFamily="18" charset="0"/>
                    <a:cs typeface="Calibri" panose="020F0502020204030204" pitchFamily="34" charset="0"/>
                  </a:rPr>
                  <a:t>·</a:t>
                </a:r>
                <a:r>
                  <a:rPr lang="pl-PL" dirty="0">
                    <a:latin typeface="Gill Sans MT" panose="020B0502020104020203" pitchFamily="34" charset="-18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100 MPa  =  -31.3 MPa </a:t>
                </a:r>
                <a:endParaRPr lang="pl-PL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l-PL" dirty="0">
                    <a:latin typeface="Gill Sans MT" panose="020B0502020104020203" pitchFamily="34" charset="-18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składowa obwodowa naprężenia na powierzchni dolnej:	</a:t>
                </a:r>
                <a:r>
                  <a:rPr lang="pl-PL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σ</a:t>
                </a:r>
                <a:r>
                  <a:rPr lang="pl-PL" baseline="-25000" dirty="0">
                    <a:latin typeface="Gill Sans MT" panose="020B0502020104020203" pitchFamily="34" charset="-18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pl-PL" dirty="0">
                    <a:latin typeface="Gill Sans MT" panose="020B0502020104020203" pitchFamily="34" charset="-18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num>
                      <m:den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l-PL" dirty="0">
                    <a:latin typeface="Gill Sans MT" panose="020B0502020104020203" pitchFamily="34" charset="-18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0.613</a:t>
                </a:r>
                <a:r>
                  <a:rPr lang="pl-PL" dirty="0">
                    <a:latin typeface="Gill Sans MT" panose="020B0502020104020203" pitchFamily="34" charset="-18"/>
                    <a:ea typeface="Times New Roman" panose="02020603050405020304" pitchFamily="18" charset="0"/>
                    <a:cs typeface="Calibri" panose="020F0502020204030204" pitchFamily="34" charset="0"/>
                  </a:rPr>
                  <a:t>·</a:t>
                </a:r>
                <a:r>
                  <a:rPr lang="pl-PL" dirty="0">
                    <a:latin typeface="Gill Sans MT" panose="020B0502020104020203" pitchFamily="34" charset="-18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100 MPa  = 61.3 MPa </a:t>
                </a:r>
                <a:endParaRPr lang="pl-PL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Prostokąt 12">
                <a:extLst>
                  <a:ext uri="{FF2B5EF4-FFF2-40B4-BE49-F238E27FC236}">
                    <a16:creationId xmlns:a16="http://schemas.microsoft.com/office/drawing/2014/main" id="{9F447B46-54F1-402C-8137-7A0865A9BD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37" y="3264219"/>
                <a:ext cx="9966765" cy="2500300"/>
              </a:xfrm>
              <a:prstGeom prst="rect">
                <a:avLst/>
              </a:prstGeom>
              <a:blipFill>
                <a:blip r:embed="rId3"/>
                <a:stretch>
                  <a:fillRect l="-489" t="-1217" b="-48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41451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28AA90B-0E35-4E7D-BE88-D6ACA7C08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E72CB-069D-4F61-A85C-EB6001E6ABBA}" type="slidenum">
              <a:rPr lang="pl-PL" smtClean="0"/>
              <a:pPr/>
              <a:t>27</a:t>
            </a:fld>
            <a:endParaRPr lang="pl-PL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FB33769B-CC87-4FE8-A9F5-6F17CEC7B6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Przykład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847A0EE2-4630-4704-9B4D-147A1FD92629}"/>
              </a:ext>
            </a:extLst>
          </p:cNvPr>
          <p:cNvSpPr/>
          <p:nvPr/>
        </p:nvSpPr>
        <p:spPr>
          <a:xfrm>
            <a:off x="623977" y="1411490"/>
            <a:ext cx="10240335" cy="1559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Gill Sans MT" panose="020B0502020104020203" pitchFamily="3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Jak wynika z teorii naprężenia te są superpozycją części błonowej i zgięciowej. Ponieważ w rozwiązaniu metodą elementów skończonych oprócz wyników sumarycznych na powierzchniach zewnętrznych  prezentuje się również naprężenia błonowe, poniżej przytoczono ten składnik również dla metody analitycznej. Obydwie składowe błonowe rozumiane jako wartości </a:t>
            </a:r>
            <a:r>
              <a:rPr lang="pl-PL" dirty="0" err="1">
                <a:latin typeface="Gill Sans MT" panose="020B0502020104020203" pitchFamily="3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naprężeń</a:t>
            </a:r>
            <a:r>
              <a:rPr lang="pl-PL" dirty="0">
                <a:latin typeface="Gill Sans MT" panose="020B0502020104020203" pitchFamily="3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w środku grubości powłoki łatwo obliczyć jako średnie arytmetyczne z obydwu powierzchni zewnętrznych górnej i dolnej. Wobec tego: 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Prostokąt 5">
                <a:extLst>
                  <a:ext uri="{FF2B5EF4-FFF2-40B4-BE49-F238E27FC236}">
                    <a16:creationId xmlns:a16="http://schemas.microsoft.com/office/drawing/2014/main" id="{D585A80D-D830-401B-B86A-A35965BA046C}"/>
                  </a:ext>
                </a:extLst>
              </p:cNvPr>
              <p:cNvSpPr/>
              <p:nvPr/>
            </p:nvSpPr>
            <p:spPr>
              <a:xfrm>
                <a:off x="2499919" y="3360718"/>
                <a:ext cx="7583648" cy="6164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𝜎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  <m:sup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𝑏</m:t>
                        </m:r>
                      </m:sup>
                    </m:sSubSup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l-PL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l-PL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h</m:t>
                                </m:r>
                              </m:num>
                              <m:den>
                                <m:r>
                                  <a:rPr lang="pl-PL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pl-PL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l-PL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h</m:t>
                                </m:r>
                              </m:num>
                              <m:den>
                                <m:r>
                                  <a:rPr lang="pl-PL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pl-PL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  </m:t>
                    </m:r>
                    <m:f>
                      <m:f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pl-PL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 (</m:t>
                    </m:r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pl-PL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104.5+204.5) </m:t>
                    </m:r>
                    <m:r>
                      <m:rPr>
                        <m:sty m:val="p"/>
                      </m:rPr>
                      <a:rPr lang="pl-PL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MPa</m:t>
                    </m:r>
                    <m:r>
                      <a:rPr lang="pl-PL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  =  50 </m:t>
                    </m:r>
                    <m:r>
                      <m:rPr>
                        <m:sty m:val="p"/>
                      </m:rPr>
                      <a:rPr lang="pl-PL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MPa</m:t>
                    </m:r>
                  </m:oMath>
                </a14:m>
                <a:r>
                  <a:rPr lang="pl-PL" dirty="0">
                    <a:latin typeface="Gill Sans MT" panose="020B0502020104020203" pitchFamily="34" charset="-18"/>
                    <a:ea typeface="Times New Roman" panose="02020603050405020304" pitchFamily="18" charset="0"/>
                    <a:cs typeface="Calibri" panose="020F0502020204030204" pitchFamily="34" charset="0"/>
                  </a:rPr>
                  <a:t>  </a:t>
                </a:r>
                <a:endParaRPr lang="pl-PL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Prostokąt 5">
                <a:extLst>
                  <a:ext uri="{FF2B5EF4-FFF2-40B4-BE49-F238E27FC236}">
                    <a16:creationId xmlns:a16="http://schemas.microsoft.com/office/drawing/2014/main" id="{D585A80D-D830-401B-B86A-A35965BA04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919" y="3360718"/>
                <a:ext cx="7583648" cy="6164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Prostokąt 6">
                <a:extLst>
                  <a:ext uri="{FF2B5EF4-FFF2-40B4-BE49-F238E27FC236}">
                    <a16:creationId xmlns:a16="http://schemas.microsoft.com/office/drawing/2014/main" id="{D0BC3139-FABA-4760-B51B-B811854D2AAB}"/>
                  </a:ext>
                </a:extLst>
              </p:cNvPr>
              <p:cNvSpPr/>
              <p:nvPr/>
            </p:nvSpPr>
            <p:spPr>
              <a:xfrm>
                <a:off x="2499919" y="4535485"/>
                <a:ext cx="7583648" cy="6164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𝜎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  <m:sup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𝑏</m:t>
                        </m:r>
                      </m:sup>
                    </m:sSubSup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l-PL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l-PL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h</m:t>
                                </m:r>
                              </m:num>
                              <m:den>
                                <m:r>
                                  <a:rPr lang="pl-PL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pl-PL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l-PL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h</m:t>
                                </m:r>
                              </m:num>
                              <m:den>
                                <m:r>
                                  <a:rPr lang="pl-PL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 =  </m:t>
                    </m:r>
                    <m:f>
                      <m:f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−31.3+61.3</m:t>
                        </m:r>
                      </m:e>
                    </m:d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pl-PL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MPa</m:t>
                    </m:r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=15 </m:t>
                    </m:r>
                    <m:r>
                      <m:rPr>
                        <m:sty m:val="p"/>
                      </m:rPr>
                      <a:rPr lang="pl-PL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MPa</m:t>
                    </m:r>
                  </m:oMath>
                </a14:m>
                <a:r>
                  <a:rPr lang="pl-PL" dirty="0">
                    <a:latin typeface="Gill Sans MT" panose="020B0502020104020203" pitchFamily="34" charset="-18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endParaRPr lang="pl-PL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Prostokąt 6">
                <a:extLst>
                  <a:ext uri="{FF2B5EF4-FFF2-40B4-BE49-F238E27FC236}">
                    <a16:creationId xmlns:a16="http://schemas.microsoft.com/office/drawing/2014/main" id="{D0BC3139-FABA-4760-B51B-B811854D2A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919" y="4535485"/>
                <a:ext cx="7583648" cy="6164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57192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28AA90B-0E35-4E7D-BE88-D6ACA7C08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E72CB-069D-4F61-A85C-EB6001E6ABBA}" type="slidenum">
              <a:rPr lang="pl-PL" smtClean="0"/>
              <a:pPr/>
              <a:t>28</a:t>
            </a:fld>
            <a:endParaRPr lang="pl-PL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FB33769B-CC87-4FE8-A9F5-6F17CEC7B6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Przykład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AA5CB2FF-F536-40CA-8849-C5E6FAADDCD6}"/>
              </a:ext>
            </a:extLst>
          </p:cNvPr>
          <p:cNvSpPr/>
          <p:nvPr/>
        </p:nvSpPr>
        <p:spPr>
          <a:xfrm>
            <a:off x="481363" y="1280713"/>
            <a:ext cx="10776663" cy="96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Poza </a:t>
            </a:r>
            <a:r>
              <a:rPr lang="pl-PL" dirty="0" err="1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naprężeniami</a:t>
            </a:r>
            <a:r>
              <a:rPr lang="pl-PL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 warto skonfrontować część szczególną rozwiązania równania różniczkowego </a:t>
            </a:r>
            <a:r>
              <a:rPr lang="pl-PL" i="1" dirty="0" err="1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w</a:t>
            </a:r>
            <a:r>
              <a:rPr lang="pl-PL" i="1" baseline="-25000" dirty="0" err="1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sz</a:t>
            </a:r>
            <a:r>
              <a:rPr lang="pl-PL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 w rozwiązaniu analitycznym, z wartością przemieszczenia promieniowego w dostatecznie dużej odległości od połączenia z nieodkształcalną dennicą w metodzie elementów skończonych. Podstawiając dane liczbowe: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Prostokąt 4">
                <a:extLst>
                  <a:ext uri="{FF2B5EF4-FFF2-40B4-BE49-F238E27FC236}">
                    <a16:creationId xmlns:a16="http://schemas.microsoft.com/office/drawing/2014/main" id="{D2D684C6-75A6-4C4A-943E-FDFFAD8787F7}"/>
                  </a:ext>
                </a:extLst>
              </p:cNvPr>
              <p:cNvSpPr/>
              <p:nvPr/>
            </p:nvSpPr>
            <p:spPr>
              <a:xfrm>
                <a:off x="3103872" y="2363137"/>
                <a:ext cx="5531643" cy="788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𝑠𝑧</m:t>
                        </m:r>
                      </m:sub>
                    </m:sSub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sub>
                        </m:sSub>
                        <m:sSup>
                          <m:sSupPr>
                            <m:ctrlP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(2−</m:t>
                        </m:r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𝜈</m:t>
                        </m:r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num>
                      <m:den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2</m:t>
                        </m:r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𝐸h</m:t>
                        </m:r>
                      </m:den>
                    </m:f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1</m:t>
                        </m:r>
                        <m:f>
                          <m:fPr>
                            <m:ctrlP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𝑁</m:t>
                            </m:r>
                          </m:num>
                          <m:den>
                            <m:sSup>
                              <m:sSupPr>
                                <m:ctrlPr>
                                  <a:rPr lang="pl-PL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l-PL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𝑚𝑚</m:t>
                                </m:r>
                              </m:e>
                              <m:sup>
                                <m:r>
                                  <a:rPr lang="pl-PL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sSup>
                          <m:sSupPr>
                            <m:ctrlP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∙10</m:t>
                            </m:r>
                          </m:e>
                          <m:sup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6</m:t>
                            </m:r>
                          </m:sup>
                        </m:sSup>
                        <m:sSup>
                          <m:sSupPr>
                            <m:ctrlP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𝑚𝑚</m:t>
                            </m:r>
                          </m:e>
                          <m:sup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∙(2−0.3)</m:t>
                        </m:r>
                      </m:num>
                      <m:den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2∙2∙</m:t>
                        </m:r>
                        <m:sSup>
                          <m:sSupPr>
                            <m:ctrlP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10</m:t>
                            </m:r>
                          </m:e>
                          <m:sup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5</m:t>
                            </m:r>
                          </m:sup>
                        </m:sSup>
                        <m:f>
                          <m:fPr>
                            <m:ctrlP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𝑁</m:t>
                            </m:r>
                          </m:num>
                          <m:den>
                            <m:sSup>
                              <m:sSupPr>
                                <m:ctrlPr>
                                  <a:rPr lang="pl-PL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l-PL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𝑚𝑚</m:t>
                                </m:r>
                              </m:e>
                              <m:sup>
                                <m:r>
                                  <a:rPr lang="pl-PL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∙10</m:t>
                        </m:r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𝑚𝑚</m:t>
                        </m:r>
                      </m:den>
                    </m:f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 =  0.425 </m:t>
                    </m:r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𝑚𝑚</m:t>
                    </m:r>
                  </m:oMath>
                </a14:m>
                <a:r>
                  <a:rPr lang="pl-PL" dirty="0">
                    <a:latin typeface="Gill Sans MT" panose="020B0502020104020203" pitchFamily="34" charset="-18"/>
                    <a:ea typeface="Times New Roman" panose="02020603050405020304" pitchFamily="18" charset="0"/>
                    <a:cs typeface="Calibri" panose="020F0502020204030204" pitchFamily="34" charset="0"/>
                  </a:rPr>
                  <a:t>  </a:t>
                </a:r>
                <a:endParaRPr lang="pl-PL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Prostokąt 4">
                <a:extLst>
                  <a:ext uri="{FF2B5EF4-FFF2-40B4-BE49-F238E27FC236}">
                    <a16:creationId xmlns:a16="http://schemas.microsoft.com/office/drawing/2014/main" id="{D2D684C6-75A6-4C4A-943E-FDFFAD8787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872" y="2363137"/>
                <a:ext cx="5531643" cy="7884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Prostokąt 5">
            <a:extLst>
              <a:ext uri="{FF2B5EF4-FFF2-40B4-BE49-F238E27FC236}">
                <a16:creationId xmlns:a16="http://schemas.microsoft.com/office/drawing/2014/main" id="{A379AF4E-1B23-440A-A3EF-D95046C8CAE1}"/>
              </a:ext>
            </a:extLst>
          </p:cNvPr>
          <p:cNvSpPr/>
          <p:nvPr/>
        </p:nvSpPr>
        <p:spPr>
          <a:xfrm>
            <a:off x="481361" y="3267051"/>
            <a:ext cx="10776663" cy="670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Aby ułatwić ocenę strefy zaburzenia powyższej wartości efektem brzegowym, pozostaje jeszcze określić skalę osi odciętych na rysunkach 3 i 4. W tym celu należy obliczyć wartość współrzędnej </a:t>
            </a:r>
            <a:r>
              <a:rPr lang="pl-PL" i="1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x</a:t>
            </a:r>
            <a:r>
              <a:rPr lang="pl-PL" b="1" i="1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z warunku </a:t>
            </a:r>
            <a:r>
              <a:rPr lang="pl-PL" i="1" dirty="0" err="1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kx</a:t>
            </a:r>
            <a:r>
              <a:rPr lang="pl-PL" i="1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 = 1</a:t>
            </a:r>
            <a:r>
              <a:rPr lang="pl-PL" dirty="0">
                <a:latin typeface="Gill Sans MT" panose="020B0502020104020203" pitchFamily="34" charset="-18"/>
                <a:ea typeface="Times New Roman" panose="02020603050405020304" pitchFamily="18" charset="0"/>
                <a:cs typeface="Calibri" panose="020F0502020204030204" pitchFamily="34" charset="0"/>
              </a:rPr>
              <a:t>, gdzie 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Prostokąt 6">
                <a:extLst>
                  <a:ext uri="{FF2B5EF4-FFF2-40B4-BE49-F238E27FC236}">
                    <a16:creationId xmlns:a16="http://schemas.microsoft.com/office/drawing/2014/main" id="{50BDFF03-2767-48A1-885D-57EAA159B711}"/>
                  </a:ext>
                </a:extLst>
              </p:cNvPr>
              <p:cNvSpPr/>
              <p:nvPr/>
            </p:nvSpPr>
            <p:spPr>
              <a:xfrm>
                <a:off x="3171549" y="4053112"/>
                <a:ext cx="5396285" cy="6036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ctrlP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g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3(1−</m:t>
                            </m:r>
                            <m:sSup>
                              <m:sSupPr>
                                <m:ctrlPr>
                                  <a:rPr lang="pl-PL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l-PL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𝜈</m:t>
                                </m:r>
                              </m:e>
                              <m:sup>
                                <m:r>
                                  <a:rPr lang="pl-PL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𝑅h</m:t>
                            </m:r>
                          </m:e>
                        </m:rad>
                      </m:den>
                    </m:f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ctrlP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g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3(1−0.</m:t>
                            </m:r>
                            <m:sSup>
                              <m:sSupPr>
                                <m:ctrlPr>
                                  <a:rPr lang="pl-PL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l-PL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pl-PL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1000</m:t>
                            </m:r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𝑚𝑚</m:t>
                            </m:r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∙10</m:t>
                            </m:r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𝑚𝑚</m:t>
                            </m:r>
                          </m:e>
                        </m:rad>
                      </m:den>
                    </m:f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=1.2854∙</m:t>
                    </m:r>
                    <m:sSup>
                      <m:sSup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sup>
                    </m:sSup>
                    <m:f>
                      <m:f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𝑚𝑚</m:t>
                        </m:r>
                      </m:den>
                    </m:f>
                  </m:oMath>
                </a14:m>
                <a:r>
                  <a:rPr lang="pl-PL" dirty="0">
                    <a:latin typeface="Gill Sans MT" panose="020B0502020104020203" pitchFamily="34" charset="-18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.</a:t>
                </a:r>
                <a:endParaRPr lang="pl-PL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Prostokąt 6">
                <a:extLst>
                  <a:ext uri="{FF2B5EF4-FFF2-40B4-BE49-F238E27FC236}">
                    <a16:creationId xmlns:a16="http://schemas.microsoft.com/office/drawing/2014/main" id="{50BDFF03-2767-48A1-885D-57EAA159B7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1549" y="4053112"/>
                <a:ext cx="5396285" cy="603627"/>
              </a:xfrm>
              <a:prstGeom prst="rect">
                <a:avLst/>
              </a:prstGeom>
              <a:blipFill>
                <a:blip r:embed="rId3"/>
                <a:stretch>
                  <a:fillRect r="-452" b="-202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Prostokąt 7">
            <a:extLst>
              <a:ext uri="{FF2B5EF4-FFF2-40B4-BE49-F238E27FC236}">
                <a16:creationId xmlns:a16="http://schemas.microsoft.com/office/drawing/2014/main" id="{91C6483A-1A89-4052-8585-EB3E5C6662A6}"/>
              </a:ext>
            </a:extLst>
          </p:cNvPr>
          <p:cNvSpPr/>
          <p:nvPr/>
        </p:nvSpPr>
        <p:spPr>
          <a:xfrm>
            <a:off x="481361" y="4769891"/>
            <a:ext cx="3527697" cy="3742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Gill Sans MT" panose="020B0502020104020203" pitchFamily="3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Zatem wartości </a:t>
            </a:r>
            <a:r>
              <a:rPr lang="pl-PL" i="1" dirty="0" err="1">
                <a:latin typeface="Gill Sans MT" panose="020B0502020104020203" pitchFamily="3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kx</a:t>
            </a:r>
            <a:r>
              <a:rPr lang="pl-PL" i="1" dirty="0">
                <a:latin typeface="Gill Sans MT" panose="020B0502020104020203" pitchFamily="3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= 1 </a:t>
            </a:r>
            <a:r>
              <a:rPr lang="pl-PL" dirty="0">
                <a:latin typeface="Gill Sans MT" panose="020B0502020104020203" pitchFamily="3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odpowiada: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Prostokąt 8">
                <a:extLst>
                  <a:ext uri="{FF2B5EF4-FFF2-40B4-BE49-F238E27FC236}">
                    <a16:creationId xmlns:a16="http://schemas.microsoft.com/office/drawing/2014/main" id="{A4B07229-9762-4080-A255-E9A8F2B8B226}"/>
                  </a:ext>
                </a:extLst>
              </p:cNvPr>
              <p:cNvSpPr/>
              <p:nvPr/>
            </p:nvSpPr>
            <p:spPr>
              <a:xfrm>
                <a:off x="4365048" y="5257313"/>
                <a:ext cx="3009285" cy="554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den>
                    </m:f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𝑚𝑚</m:t>
                        </m:r>
                      </m:num>
                      <m:den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1.2854</m:t>
                        </m:r>
                      </m:den>
                    </m:f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=77.8 </m:t>
                    </m:r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𝑚𝑚</m:t>
                    </m:r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pl-PL" dirty="0">
                    <a:latin typeface="Gill Sans MT" panose="020B0502020104020203" pitchFamily="34" charset="-18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pl-PL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Prostokąt 8">
                <a:extLst>
                  <a:ext uri="{FF2B5EF4-FFF2-40B4-BE49-F238E27FC236}">
                    <a16:creationId xmlns:a16="http://schemas.microsoft.com/office/drawing/2014/main" id="{A4B07229-9762-4080-A255-E9A8F2B8B2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048" y="5257313"/>
                <a:ext cx="3009285" cy="554832"/>
              </a:xfrm>
              <a:prstGeom prst="rect">
                <a:avLst/>
              </a:prstGeom>
              <a:blipFill>
                <a:blip r:embed="rId4"/>
                <a:stretch>
                  <a:fillRect r="-1215" b="-549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58076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28AA90B-0E35-4E7D-BE88-D6ACA7C08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E72CB-069D-4F61-A85C-EB6001E6ABBA}" type="slidenum">
              <a:rPr lang="pl-PL" smtClean="0"/>
              <a:pPr/>
              <a:t>29</a:t>
            </a:fld>
            <a:endParaRPr lang="pl-PL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FB33769B-CC87-4FE8-A9F5-6F17CEC7B6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Zadanie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E7388D2E-D841-459A-8F09-945742D07E5D}"/>
              </a:ext>
            </a:extLst>
          </p:cNvPr>
          <p:cNvSpPr/>
          <p:nvPr/>
        </p:nvSpPr>
        <p:spPr>
          <a:xfrm>
            <a:off x="623977" y="1347774"/>
            <a:ext cx="100240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Zamknięty nieodkształcalnymi dnami długi zbiornik walcowy poddany jest ciśnieniu </a:t>
            </a:r>
            <a:r>
              <a:rPr lang="pl-PL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l-PL" b="1" i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Połączenie krawędzi końcowych walca z dnami jest przegubowe. Wyznaczyć przebieg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naprężeń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b="1" i="1" dirty="0">
                <a:latin typeface="Calibri" panose="020F0502020204030204" pitchFamily="34" charset="0"/>
                <a:ea typeface="Calibri" panose="020F0502020204030204" pitchFamily="34" charset="0"/>
              </a:rPr>
              <a:t>σ</a:t>
            </a:r>
            <a:r>
              <a:rPr lang="pl-PL" b="1" i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pl-PL" b="1" i="1" dirty="0">
                <a:latin typeface="Calibri" panose="020F0502020204030204" pitchFamily="34" charset="0"/>
                <a:ea typeface="Calibri" panose="020F0502020204030204" pitchFamily="34" charset="0"/>
              </a:rPr>
              <a:t>σ</a:t>
            </a:r>
            <a:r>
              <a:rPr lang="pl-PL" b="1" i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oraz ugięcia w wzdłuż południka zbiornika posługując się metodą analityczną. Do końcowych wzorów ogólnych podstawić następujące dane: c</a:t>
            </a: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iśnienie wewnętrzne  </a:t>
            </a:r>
            <a:r>
              <a:rPr lang="pl-PL" b="1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l-PL" b="1" i="1" baseline="-25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l-PL" b="1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1 MPa</a:t>
            </a: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promień powierzchni środkowej powłoki walcowej  </a:t>
            </a:r>
            <a:r>
              <a:rPr lang="pl-PL" b="1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 = 1 m</a:t>
            </a: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grubość powłoki  </a:t>
            </a:r>
            <a:r>
              <a:rPr lang="pl-PL" b="1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 = 10 mm</a:t>
            </a: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moduł Younga </a:t>
            </a:r>
            <a:r>
              <a:rPr lang="pl-PL" b="1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= 2</a:t>
            </a:r>
            <a:r>
              <a:rPr lang="pl-PL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·</a:t>
            </a:r>
            <a:r>
              <a:rPr lang="pl-PL" b="1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pl-PL" b="1" i="1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pl-PL" b="1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MPa</a:t>
            </a: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liczba Poissona </a:t>
            </a:r>
            <a:r>
              <a:rPr lang="pl-PL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ν</a:t>
            </a:r>
            <a:r>
              <a:rPr lang="pl-PL" b="1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0.3</a:t>
            </a: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997E108D-0081-469B-B637-01F36D488F5A}"/>
              </a:ext>
            </a:extLst>
          </p:cNvPr>
          <p:cNvPicPr/>
          <p:nvPr/>
        </p:nvPicPr>
        <p:blipFill>
          <a:blip r:embed="rId2"/>
          <a:srcRect/>
          <a:stretch/>
        </p:blipFill>
        <p:spPr>
          <a:xfrm>
            <a:off x="624431" y="2972157"/>
            <a:ext cx="5708302" cy="2319367"/>
          </a:xfrm>
          <a:prstGeom prst="rect">
            <a:avLst/>
          </a:prstGeom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0F8B44F5-505A-439E-802F-79078CA6F68C}"/>
              </a:ext>
            </a:extLst>
          </p:cNvPr>
          <p:cNvSpPr/>
          <p:nvPr/>
        </p:nvSpPr>
        <p:spPr>
          <a:xfrm>
            <a:off x="623977" y="5510226"/>
            <a:ext cx="5801203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Rys. Z5. Zbiornik walcowy połączony z dnami przegubowo. </a:t>
            </a:r>
          </a:p>
        </p:txBody>
      </p:sp>
    </p:spTree>
    <p:extLst>
      <p:ext uri="{BB962C8B-B14F-4D97-AF65-F5344CB8AC3E}">
        <p14:creationId xmlns:p14="http://schemas.microsoft.com/office/powerpoint/2010/main" val="812533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28AA90B-0E35-4E7D-BE88-D6ACA7C08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E72CB-069D-4F61-A85C-EB6001E6ABBA}" type="slidenum">
              <a:rPr lang="pl-PL" smtClean="0"/>
              <a:pPr/>
              <a:t>3</a:t>
            </a:fld>
            <a:endParaRPr lang="pl-PL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FB33769B-CC87-4FE8-A9F5-6F17CEC7B6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Zgięciowa teoria powłok walcowych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41548F6-B072-4514-93FE-4B258CB978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17172" y="1466617"/>
            <a:ext cx="5278828" cy="3924766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EA27AD38-00E7-4921-B9C6-823933F72ED8}"/>
              </a:ext>
            </a:extLst>
          </p:cNvPr>
          <p:cNvSpPr/>
          <p:nvPr/>
        </p:nvSpPr>
        <p:spPr>
          <a:xfrm>
            <a:off x="408586" y="5500058"/>
            <a:ext cx="6096000" cy="6719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Rys. 1. Statyka wycinka powłoki walcowej z uwzględnieniem stanu zgięciowego. 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13A46C72-0E55-4009-9A23-3680E761D70B}"/>
              </a:ext>
            </a:extLst>
          </p:cNvPr>
          <p:cNvSpPr/>
          <p:nvPr/>
        </p:nvSpPr>
        <p:spPr>
          <a:xfrm>
            <a:off x="6719977" y="1756341"/>
            <a:ext cx="5049777" cy="3743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Siły wewnętrzne  pokazane na rys. 1 to :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wydatek siły południkowej  </a:t>
            </a:r>
            <a:r>
              <a:rPr lang="pl-PL" i="1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pl-PL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, który doznaje przyrostu </a:t>
            </a:r>
            <a:r>
              <a:rPr lang="pl-PL" i="1" dirty="0" err="1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dn</a:t>
            </a:r>
            <a:r>
              <a:rPr lang="pl-PL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na długości </a:t>
            </a:r>
            <a:r>
              <a:rPr lang="pl-PL" i="1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dx</a:t>
            </a:r>
            <a:r>
              <a:rPr lang="pl-PL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,                                                wydatek siły równoleżnikowej (obwodowej)   </a:t>
            </a:r>
            <a:r>
              <a:rPr lang="pl-PL" i="1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pl-PL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,  stały na równoleżniku,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wydatek momentu południkowego  </a:t>
            </a:r>
            <a:r>
              <a:rPr lang="pl-PL" i="1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pl-PL" i="1" baseline="-25000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l-PL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,  który doznaje przyrostu  </a:t>
            </a:r>
            <a:r>
              <a:rPr lang="pl-PL" i="1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dm</a:t>
            </a:r>
            <a:r>
              <a:rPr lang="pl-PL" i="1" baseline="-25000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l-PL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 na długości </a:t>
            </a:r>
            <a:r>
              <a:rPr lang="pl-PL" i="1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dx</a:t>
            </a:r>
            <a:r>
              <a:rPr lang="pl-PL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wydatek momentu równoleżnikowego  </a:t>
            </a:r>
            <a:r>
              <a:rPr lang="pl-PL" i="1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pl-PL" i="1" baseline="-25000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l-PL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, stały na równoleżniku,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wydatek siły poprzecznej  </a:t>
            </a:r>
            <a:r>
              <a:rPr lang="pl-PL" i="1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pl-PL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,  który doznaje przyrostu  </a:t>
            </a:r>
            <a:r>
              <a:rPr lang="pl-PL" i="1" dirty="0" err="1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dq</a:t>
            </a:r>
            <a:r>
              <a:rPr lang="pl-PL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 na długości </a:t>
            </a:r>
            <a:r>
              <a:rPr lang="pl-PL" i="1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dx</a:t>
            </a:r>
            <a:r>
              <a:rPr lang="pl-PL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.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5892741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21C42F1A-40ED-4345-A248-11A87493ACF0}"/>
              </a:ext>
            </a:extLst>
          </p:cNvPr>
          <p:cNvSpPr txBox="1"/>
          <p:nvPr/>
        </p:nvSpPr>
        <p:spPr>
          <a:xfrm>
            <a:off x="899717" y="3338876"/>
            <a:ext cx="99729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EC5939"/>
              </a:buClr>
              <a:buFont typeface="+mj-lt"/>
              <a:buAutoNum type="arabicPeriod" startAt="3"/>
            </a:pPr>
            <a:r>
              <a:rPr lang="pl-PL" sz="1400" dirty="0">
                <a:latin typeface="Gill Sans MT" panose="020B0502020104020203" pitchFamily="34" charset="-18"/>
              </a:rPr>
              <a:t>Wybrać prawidłową odpowiedź dla wartości sił na brzegu powłoki walcowej, wymienionych w punktach A. – D. . W powłoce nie ma ciśnienia.</a:t>
            </a:r>
          </a:p>
          <a:p>
            <a:pPr marL="342900" indent="-342900" algn="just">
              <a:buClr>
                <a:srgbClr val="EC5939"/>
              </a:buClr>
              <a:buFont typeface="+mj-lt"/>
              <a:buAutoNum type="arabicPeriod" startAt="3"/>
            </a:pPr>
            <a:endParaRPr lang="pl-PL" sz="1400" dirty="0">
              <a:latin typeface="Gill Sans MT" panose="020B0502020104020203" pitchFamily="34" charset="-18"/>
            </a:endParaRPr>
          </a:p>
          <a:p>
            <a:pPr algn="just">
              <a:buClr>
                <a:srgbClr val="EC5939"/>
              </a:buClr>
            </a:pPr>
            <a:r>
              <a:rPr lang="pl-PL" sz="1400" dirty="0">
                <a:solidFill>
                  <a:srgbClr val="EC5939"/>
                </a:solidFill>
                <a:latin typeface="Gill Sans MT" panose="020B0502020104020203" pitchFamily="34" charset="-18"/>
              </a:rPr>
              <a:t>	</a:t>
            </a:r>
            <a:endParaRPr lang="pl-PL" sz="1400" dirty="0">
              <a:latin typeface="Gill Sans MT" panose="020B0502020104020203" pitchFamily="34" charset="-18"/>
            </a:endParaRPr>
          </a:p>
          <a:p>
            <a:pPr marL="3543300" lvl="7" indent="-342900" algn="just">
              <a:buClr>
                <a:srgbClr val="EC5939"/>
              </a:buClr>
              <a:buSzPct val="100000"/>
              <a:buFont typeface="+mj-lt"/>
              <a:buAutoNum type="alphaUcPeriod"/>
            </a:pPr>
            <a:r>
              <a:rPr lang="pl-PL" sz="1400" dirty="0">
                <a:latin typeface="Gill Sans MT" panose="020B0502020104020203" pitchFamily="34" charset="-18"/>
              </a:rPr>
              <a:t>wydatek siły obwodowej </a:t>
            </a:r>
            <a:r>
              <a:rPr lang="pl-PL" sz="1400" b="1" dirty="0">
                <a:latin typeface="Gill Sans MT" panose="020B0502020104020203" pitchFamily="34" charset="-18"/>
              </a:rPr>
              <a:t>t</a:t>
            </a:r>
            <a:r>
              <a:rPr lang="pl-PL" sz="1400" dirty="0">
                <a:latin typeface="Gill Sans MT" panose="020B0502020104020203" pitchFamily="34" charset="-18"/>
              </a:rPr>
              <a:t> jest równy zero.</a:t>
            </a:r>
          </a:p>
          <a:p>
            <a:pPr marL="3543300" lvl="7" indent="-342900" algn="just">
              <a:buClr>
                <a:srgbClr val="EC5939"/>
              </a:buClr>
              <a:buSzPct val="100000"/>
              <a:buFont typeface="+mj-lt"/>
              <a:buAutoNum type="alphaUcPeriod"/>
            </a:pPr>
            <a:r>
              <a:rPr lang="pl-PL" sz="1400" dirty="0">
                <a:latin typeface="Gill Sans MT" panose="020B0502020104020203" pitchFamily="34" charset="-18"/>
              </a:rPr>
              <a:t>wydatek momentu południkowego </a:t>
            </a:r>
            <a:r>
              <a:rPr lang="pl-PL" sz="1400" b="1" dirty="0">
                <a:latin typeface="Gill Sans MT" panose="020B0502020104020203" pitchFamily="34" charset="-18"/>
              </a:rPr>
              <a:t>m</a:t>
            </a:r>
            <a:r>
              <a:rPr lang="pl-PL" sz="1400" b="1" baseline="-25000" dirty="0">
                <a:latin typeface="Gill Sans MT" panose="020B0502020104020203" pitchFamily="34" charset="-18"/>
              </a:rPr>
              <a:t>1</a:t>
            </a:r>
            <a:r>
              <a:rPr lang="pl-PL" sz="1400" dirty="0">
                <a:latin typeface="Gill Sans MT" panose="020B0502020104020203" pitchFamily="34" charset="-18"/>
              </a:rPr>
              <a:t> jest różny od zera </a:t>
            </a:r>
          </a:p>
          <a:p>
            <a:pPr marL="3543300" lvl="7" indent="-342900" algn="just">
              <a:buClr>
                <a:srgbClr val="EC5939"/>
              </a:buClr>
              <a:buSzPct val="100000"/>
              <a:buFont typeface="+mj-lt"/>
              <a:buAutoNum type="alphaUcPeriod"/>
            </a:pPr>
            <a:r>
              <a:rPr lang="pl-PL" sz="1400" dirty="0">
                <a:latin typeface="Gill Sans MT" panose="020B0502020104020203" pitchFamily="34" charset="-18"/>
              </a:rPr>
              <a:t>wydatek siły poprzecznej </a:t>
            </a:r>
            <a:r>
              <a:rPr lang="pl-PL" sz="1400" b="1" dirty="0">
                <a:latin typeface="Gill Sans MT" panose="020B0502020104020203" pitchFamily="34" charset="-18"/>
              </a:rPr>
              <a:t>q</a:t>
            </a:r>
            <a:r>
              <a:rPr lang="pl-PL" sz="1400" dirty="0">
                <a:latin typeface="Gill Sans MT" panose="020B0502020104020203" pitchFamily="34" charset="-18"/>
              </a:rPr>
              <a:t> jest różny od zera </a:t>
            </a:r>
          </a:p>
          <a:p>
            <a:pPr marL="3543300" lvl="7" indent="-342900" algn="just">
              <a:buClr>
                <a:srgbClr val="EC5939"/>
              </a:buClr>
              <a:buSzPct val="100000"/>
              <a:buFont typeface="+mj-lt"/>
              <a:buAutoNum type="alphaUcPeriod"/>
            </a:pPr>
            <a:r>
              <a:rPr lang="pl-PL" sz="1400" dirty="0">
                <a:latin typeface="Gill Sans MT" panose="020B0502020104020203" pitchFamily="34" charset="-18"/>
              </a:rPr>
              <a:t>wydatek momentu obwodowego </a:t>
            </a:r>
            <a:r>
              <a:rPr lang="pl-PL" sz="1400" b="1" dirty="0">
                <a:latin typeface="Gill Sans MT" panose="020B0502020104020203" pitchFamily="34" charset="-18"/>
              </a:rPr>
              <a:t>m</a:t>
            </a:r>
            <a:r>
              <a:rPr lang="pl-PL" sz="1400" b="1" baseline="-25000" dirty="0">
                <a:latin typeface="Gill Sans MT" panose="020B0502020104020203" pitchFamily="34" charset="-18"/>
              </a:rPr>
              <a:t>2</a:t>
            </a:r>
            <a:r>
              <a:rPr lang="pl-PL" sz="1400" dirty="0">
                <a:latin typeface="Gill Sans MT" panose="020B0502020104020203" pitchFamily="34" charset="-18"/>
              </a:rPr>
              <a:t> jest równy zero </a:t>
            </a:r>
          </a:p>
          <a:p>
            <a:pPr marL="800100" lvl="1" indent="-342900" algn="just">
              <a:buClr>
                <a:srgbClr val="EC5939"/>
              </a:buClr>
              <a:buFont typeface="+mj-lt"/>
              <a:buAutoNum type="alphaUcPeriod"/>
            </a:pPr>
            <a:endParaRPr lang="pl-PL" sz="1400" dirty="0">
              <a:latin typeface="Gill Sans MT" panose="020B0502020104020203" pitchFamily="34" charset="-18"/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28AA90B-0E35-4E7D-BE88-D6ACA7C08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E72CB-069D-4F61-A85C-EB6001E6ABBA}" type="slidenum">
              <a:rPr lang="pl-PL" smtClean="0"/>
              <a:pPr/>
              <a:t>30</a:t>
            </a:fld>
            <a:endParaRPr lang="pl-PL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FB33769B-CC87-4FE8-A9F5-6F17CEC7B6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Pytania sprawdzające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CCCC1F4-5E8C-4D9F-92C2-80FAD7811252}"/>
              </a:ext>
            </a:extLst>
          </p:cNvPr>
          <p:cNvSpPr txBox="1"/>
          <p:nvPr/>
        </p:nvSpPr>
        <p:spPr>
          <a:xfrm>
            <a:off x="513824" y="1197162"/>
            <a:ext cx="50387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EC5939"/>
              </a:buClr>
              <a:buFont typeface="+mj-lt"/>
              <a:buAutoNum type="arabicPeriod"/>
            </a:pPr>
            <a:r>
              <a:rPr lang="pl-PL" sz="1400" dirty="0">
                <a:latin typeface="Gill Sans MT" panose="020B0502020104020203" pitchFamily="34" charset="-18"/>
              </a:rPr>
              <a:t>Efekt brzegowy</a:t>
            </a:r>
            <a:r>
              <a:rPr lang="pl-PL" sz="1400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pl-PL" sz="1400" dirty="0">
              <a:latin typeface="Gill Sans MT" panose="020B0502020104020203" pitchFamily="34" charset="-18"/>
            </a:endParaRPr>
          </a:p>
          <a:p>
            <a:pPr marL="800100" lvl="1" indent="-342900" algn="just">
              <a:buClr>
                <a:srgbClr val="EC5939"/>
              </a:buClr>
              <a:buFont typeface="+mj-lt"/>
              <a:buAutoNum type="alphaUcPeriod"/>
            </a:pPr>
            <a:r>
              <a:rPr lang="pl-PL" sz="1400" dirty="0">
                <a:latin typeface="Gill Sans MT" panose="020B0502020104020203" pitchFamily="34" charset="-18"/>
              </a:rPr>
              <a:t>rozszerza teorię błonową o efekt zgięciowy.</a:t>
            </a:r>
          </a:p>
          <a:p>
            <a:pPr marL="800100" lvl="1" indent="-342900" algn="just">
              <a:buClr>
                <a:srgbClr val="EC5939"/>
              </a:buClr>
              <a:buFont typeface="+mj-lt"/>
              <a:buAutoNum type="alphaUcPeriod"/>
            </a:pPr>
            <a:r>
              <a:rPr lang="pl-PL" sz="1400" dirty="0">
                <a:latin typeface="Gill Sans MT" panose="020B0502020104020203" pitchFamily="34" charset="-18"/>
              </a:rPr>
              <a:t>dla dostatecznie długich powłok jego wpływ jest znaczący na całej ich długości.</a:t>
            </a:r>
          </a:p>
          <a:p>
            <a:pPr marL="800100" lvl="1" indent="-342900" algn="just">
              <a:buClr>
                <a:srgbClr val="EC5939"/>
              </a:buClr>
              <a:buFont typeface="+mj-lt"/>
              <a:buAutoNum type="alphaUcPeriod"/>
            </a:pPr>
            <a:r>
              <a:rPr lang="pl-PL" sz="1400" dirty="0">
                <a:latin typeface="Gill Sans MT" panose="020B0502020104020203" pitchFamily="34" charset="-18"/>
              </a:rPr>
              <a:t>jest efektem lokalnym obecnym m.in. przy podparciach i nieciągłościach geometrii.</a:t>
            </a:r>
          </a:p>
          <a:p>
            <a:pPr marL="800100" lvl="1" indent="-342900" algn="just">
              <a:buClr>
                <a:srgbClr val="EC5939"/>
              </a:buClr>
              <a:buFont typeface="+mj-lt"/>
              <a:buAutoNum type="alphaUcPeriod"/>
            </a:pPr>
            <a:r>
              <a:rPr lang="pl-PL" sz="1400" dirty="0">
                <a:latin typeface="Gill Sans MT" panose="020B0502020104020203" pitchFamily="34" charset="-18"/>
              </a:rPr>
              <a:t>nie prowadzi do zwiększenia </a:t>
            </a:r>
            <a:r>
              <a:rPr lang="pl-PL" sz="1400" dirty="0" err="1">
                <a:latin typeface="Gill Sans MT" panose="020B0502020104020203" pitchFamily="34" charset="-18"/>
              </a:rPr>
              <a:t>naprężeń</a:t>
            </a:r>
            <a:r>
              <a:rPr lang="pl-PL" sz="1400" dirty="0">
                <a:latin typeface="Gill Sans MT" panose="020B0502020104020203" pitchFamily="34" charset="-18"/>
              </a:rPr>
              <a:t> w stosunku do teorii błonowej.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7E79F75-5E4A-4069-96C3-8737F08F8471}"/>
              </a:ext>
            </a:extLst>
          </p:cNvPr>
          <p:cNvSpPr txBox="1"/>
          <p:nvPr/>
        </p:nvSpPr>
        <p:spPr>
          <a:xfrm>
            <a:off x="5552549" y="1197162"/>
            <a:ext cx="53201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EC5939"/>
              </a:buClr>
              <a:buFont typeface="+mj-lt"/>
              <a:buAutoNum type="arabicPeriod" startAt="2"/>
            </a:pPr>
            <a:r>
              <a:rPr lang="pl-PL" sz="1400" dirty="0">
                <a:latin typeface="Gill Sans MT" panose="020B0502020104020203" pitchFamily="34" charset="-18"/>
              </a:rPr>
              <a:t>Które z poniższych stwierdzeń są prawdziwe?</a:t>
            </a:r>
            <a:r>
              <a:rPr lang="pl-PL" sz="1400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pl-PL" sz="1400" dirty="0">
              <a:latin typeface="Gill Sans MT" panose="020B0502020104020203" pitchFamily="34" charset="-18"/>
            </a:endParaRPr>
          </a:p>
          <a:p>
            <a:pPr marL="800100" lvl="1" indent="-342900" algn="just">
              <a:buClr>
                <a:srgbClr val="EC5939"/>
              </a:buClr>
              <a:buFont typeface="+mj-lt"/>
              <a:buAutoNum type="alphaUcPeriod"/>
            </a:pPr>
            <a:r>
              <a:rPr lang="pl-PL" sz="1400" dirty="0">
                <a:latin typeface="Gill Sans MT" panose="020B0502020104020203" pitchFamily="34" charset="-18"/>
              </a:rPr>
              <a:t>Sztywność płytowa nie zależy od stałych materiałowych.</a:t>
            </a:r>
          </a:p>
          <a:p>
            <a:pPr marL="800100" lvl="1" indent="-342900" algn="just">
              <a:buClr>
                <a:srgbClr val="EC5939"/>
              </a:buClr>
              <a:buFont typeface="+mj-lt"/>
              <a:buAutoNum type="alphaUcPeriod"/>
            </a:pPr>
            <a:r>
              <a:rPr lang="pl-PL" sz="1400" dirty="0">
                <a:latin typeface="Gill Sans MT" panose="020B0502020104020203" pitchFamily="34" charset="-18"/>
              </a:rPr>
              <a:t>Maksymalne naprężenia zredukowane występują w płaszczyźnie środkowej powłoki.</a:t>
            </a:r>
          </a:p>
          <a:p>
            <a:pPr marL="800100" lvl="1" indent="-342900" algn="just">
              <a:buClr>
                <a:srgbClr val="EC5939"/>
              </a:buClr>
              <a:buFont typeface="+mj-lt"/>
              <a:buAutoNum type="alphaUcPeriod"/>
            </a:pPr>
            <a:r>
              <a:rPr lang="pl-PL" sz="1400" dirty="0">
                <a:latin typeface="Gill Sans MT" panose="020B0502020104020203" pitchFamily="34" charset="-18"/>
              </a:rPr>
              <a:t>Efekty przeciwległych brzegów nie interferują ze sobą tylko w przypadku powłok krótkich.</a:t>
            </a:r>
          </a:p>
          <a:p>
            <a:pPr marL="800100" lvl="1" indent="-342900" algn="just">
              <a:buClr>
                <a:srgbClr val="EC5939"/>
              </a:buClr>
              <a:buFont typeface="+mj-lt"/>
              <a:buAutoNum type="alphaUcPeriod"/>
            </a:pPr>
            <a:r>
              <a:rPr lang="pl-PL" sz="1400" dirty="0">
                <a:latin typeface="Gill Sans MT" panose="020B0502020104020203" pitchFamily="34" charset="-18"/>
              </a:rPr>
              <a:t>W równaniu na ugięcie powłoki długiej stałe </a:t>
            </a:r>
            <a:r>
              <a:rPr lang="pl-PL" sz="1400" i="1" dirty="0">
                <a:latin typeface="Gill Sans MT" panose="020B0502020104020203" pitchFamily="34" charset="-18"/>
              </a:rPr>
              <a:t>C</a:t>
            </a:r>
            <a:r>
              <a:rPr lang="pl-PL" sz="1400" i="1" baseline="-25000" dirty="0">
                <a:latin typeface="Gill Sans MT" panose="020B0502020104020203" pitchFamily="34" charset="-18"/>
              </a:rPr>
              <a:t>1</a:t>
            </a:r>
            <a:r>
              <a:rPr lang="pl-PL" sz="1400" dirty="0">
                <a:latin typeface="Gill Sans MT" panose="020B0502020104020203" pitchFamily="34" charset="-18"/>
              </a:rPr>
              <a:t> i </a:t>
            </a:r>
            <a:r>
              <a:rPr lang="pl-PL" sz="1400" i="1" dirty="0">
                <a:latin typeface="Gill Sans MT" panose="020B0502020104020203" pitchFamily="34" charset="-18"/>
              </a:rPr>
              <a:t>C</a:t>
            </a:r>
            <a:r>
              <a:rPr lang="pl-PL" sz="1400" i="1" baseline="-25000" dirty="0">
                <a:latin typeface="Gill Sans MT" panose="020B0502020104020203" pitchFamily="34" charset="-18"/>
              </a:rPr>
              <a:t>2</a:t>
            </a:r>
            <a:r>
              <a:rPr lang="pl-PL" sz="1400" dirty="0">
                <a:latin typeface="Gill Sans MT" panose="020B0502020104020203" pitchFamily="34" charset="-18"/>
              </a:rPr>
              <a:t> odpowiadają jednemu brzegowi powłoki, natomiast stałe </a:t>
            </a:r>
            <a:r>
              <a:rPr lang="pl-PL" sz="1400" i="1" dirty="0">
                <a:latin typeface="Gill Sans MT" panose="020B0502020104020203" pitchFamily="34" charset="-18"/>
              </a:rPr>
              <a:t>C</a:t>
            </a:r>
            <a:r>
              <a:rPr lang="pl-PL" sz="1400" i="1" baseline="-25000" dirty="0">
                <a:latin typeface="Gill Sans MT" panose="020B0502020104020203" pitchFamily="34" charset="-18"/>
              </a:rPr>
              <a:t>3</a:t>
            </a:r>
            <a:r>
              <a:rPr lang="pl-PL" sz="1400" dirty="0">
                <a:latin typeface="Gill Sans MT" panose="020B0502020104020203" pitchFamily="34" charset="-18"/>
              </a:rPr>
              <a:t> i </a:t>
            </a:r>
            <a:r>
              <a:rPr lang="pl-PL" sz="1400" i="1" dirty="0">
                <a:latin typeface="Gill Sans MT" panose="020B0502020104020203" pitchFamily="34" charset="-18"/>
              </a:rPr>
              <a:t>C</a:t>
            </a:r>
            <a:r>
              <a:rPr lang="pl-PL" sz="1400" i="1" baseline="-25000" dirty="0">
                <a:latin typeface="Gill Sans MT" panose="020B0502020104020203" pitchFamily="34" charset="-18"/>
              </a:rPr>
              <a:t>4 </a:t>
            </a:r>
            <a:r>
              <a:rPr lang="pl-PL" sz="1400" dirty="0">
                <a:latin typeface="Gill Sans MT" panose="020B0502020104020203" pitchFamily="34" charset="-18"/>
              </a:rPr>
              <a:t>przeciwległemu brzegowi.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BCD4894-E59A-4E9B-AEBE-8E8F10ADB4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44996" y="4009622"/>
            <a:ext cx="2788773" cy="208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0235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21C42F1A-40ED-4345-A248-11A87493ACF0}"/>
              </a:ext>
            </a:extLst>
          </p:cNvPr>
          <p:cNvSpPr txBox="1"/>
          <p:nvPr/>
        </p:nvSpPr>
        <p:spPr>
          <a:xfrm>
            <a:off x="891329" y="1500140"/>
            <a:ext cx="9972983" cy="3358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EC5939"/>
              </a:buClr>
              <a:buFont typeface="+mj-lt"/>
              <a:buAutoNum type="arabicPeriod" startAt="4"/>
            </a:pPr>
            <a:r>
              <a:rPr lang="pl-PL" sz="2000" dirty="0">
                <a:latin typeface="Gill Sans MT" panose="020B0502020104020203" pitchFamily="34" charset="-18"/>
              </a:rPr>
              <a:t>Wybrać prawidłową odpowiedź dla wartości ugięcia </a:t>
            </a:r>
            <a:r>
              <a:rPr lang="pl-PL" sz="2000" b="1" dirty="0">
                <a:latin typeface="Gill Sans MT" panose="020B0502020104020203" pitchFamily="34" charset="-18"/>
              </a:rPr>
              <a:t>w</a:t>
            </a:r>
            <a:r>
              <a:rPr lang="pl-PL" sz="2000" dirty="0">
                <a:latin typeface="Gill Sans MT" panose="020B0502020104020203" pitchFamily="34" charset="-18"/>
              </a:rPr>
              <a:t> i nachylenia </a:t>
            </a:r>
            <a:r>
              <a:rPr lang="pl-PL" sz="2000" b="1" dirty="0">
                <a:latin typeface="Gill Sans MT" panose="020B0502020104020203" pitchFamily="34" charset="-18"/>
              </a:rPr>
              <a:t>ϑ</a:t>
            </a:r>
            <a:r>
              <a:rPr lang="pl-PL" sz="2000" dirty="0">
                <a:latin typeface="Gill Sans MT" panose="020B0502020104020203" pitchFamily="34" charset="-18"/>
              </a:rPr>
              <a:t> na brzegu powłoki walcowej.</a:t>
            </a:r>
          </a:p>
          <a:p>
            <a:pPr algn="just">
              <a:buClr>
                <a:srgbClr val="EC5939"/>
              </a:buClr>
            </a:pPr>
            <a:r>
              <a:rPr lang="pl-PL" sz="2000" dirty="0">
                <a:solidFill>
                  <a:srgbClr val="EC5939"/>
                </a:solidFill>
                <a:latin typeface="Gill Sans MT" panose="020B0502020104020203" pitchFamily="34" charset="-18"/>
              </a:rPr>
              <a:t>	</a:t>
            </a:r>
          </a:p>
          <a:p>
            <a:pPr algn="just">
              <a:buClr>
                <a:srgbClr val="EC5939"/>
              </a:buClr>
            </a:pPr>
            <a:endParaRPr lang="pl-PL" sz="2000" dirty="0">
              <a:solidFill>
                <a:srgbClr val="EC5939"/>
              </a:solidFill>
              <a:latin typeface="Gill Sans MT" panose="020B0502020104020203" pitchFamily="34" charset="-18"/>
            </a:endParaRPr>
          </a:p>
          <a:p>
            <a:pPr algn="just">
              <a:buClr>
                <a:srgbClr val="EC5939"/>
              </a:buClr>
            </a:pPr>
            <a:endParaRPr lang="pl-PL" sz="2000" dirty="0">
              <a:latin typeface="Gill Sans MT" panose="020B0502020104020203" pitchFamily="34" charset="-18"/>
            </a:endParaRPr>
          </a:p>
          <a:p>
            <a:pPr marL="4000500" lvl="8" indent="-342900">
              <a:lnSpc>
                <a:spcPct val="107000"/>
              </a:lnSpc>
              <a:buClr>
                <a:srgbClr val="EC5939"/>
              </a:buClr>
              <a:buFont typeface="+mj-lt"/>
              <a:buAutoNum type="alphaUcPeriod"/>
            </a:pPr>
            <a:r>
              <a:rPr lang="pl-PL" sz="2000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ugięcie </a:t>
            </a:r>
            <a:r>
              <a:rPr lang="pl-PL" sz="2000" b="1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pl-PL" sz="2000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jest różne od zera </a:t>
            </a:r>
          </a:p>
          <a:p>
            <a:pPr marL="4000500" lvl="8" indent="-342900">
              <a:lnSpc>
                <a:spcPct val="107000"/>
              </a:lnSpc>
              <a:buClr>
                <a:srgbClr val="EC5939"/>
              </a:buClr>
              <a:buFont typeface="+mj-lt"/>
              <a:buAutoNum type="alphaUcPeriod"/>
            </a:pPr>
            <a:r>
              <a:rPr lang="pl-PL" sz="2000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nachylenie </a:t>
            </a:r>
            <a:r>
              <a:rPr lang="pl-PL" sz="2000" b="1" dirty="0">
                <a:latin typeface="Gill Sans MT" panose="020B05020201040202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ϑ </a:t>
            </a:r>
            <a:r>
              <a:rPr lang="pl-PL" sz="2000" dirty="0">
                <a:latin typeface="Gill Sans MT" panose="020B05020201040202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jest równe zero </a:t>
            </a:r>
            <a:endParaRPr lang="pl-PL" sz="2000" dirty="0">
              <a:latin typeface="Gill Sans MT" panose="020B050202010402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0" lvl="8" indent="-342900">
              <a:lnSpc>
                <a:spcPct val="107000"/>
              </a:lnSpc>
              <a:buClr>
                <a:srgbClr val="EC5939"/>
              </a:buClr>
              <a:buFont typeface="+mj-lt"/>
              <a:buAutoNum type="alphaUcPeriod"/>
            </a:pPr>
            <a:r>
              <a:rPr lang="pl-PL" sz="2000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ugięcie </a:t>
            </a:r>
            <a:r>
              <a:rPr lang="pl-PL" sz="2000" b="1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pl-PL" sz="2000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jest </a:t>
            </a:r>
            <a:r>
              <a:rPr lang="pl-PL" sz="2000" dirty="0">
                <a:latin typeface="Gill Sans MT" panose="020B05020201040202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równe zero</a:t>
            </a:r>
            <a:endParaRPr lang="pl-PL" sz="2000" dirty="0">
              <a:latin typeface="Gill Sans MT" panose="020B050202010402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0" lvl="8" indent="-342900">
              <a:lnSpc>
                <a:spcPct val="107000"/>
              </a:lnSpc>
              <a:spcAft>
                <a:spcPts val="800"/>
              </a:spcAft>
              <a:buClr>
                <a:srgbClr val="EC5939"/>
              </a:buClr>
              <a:buFont typeface="+mj-lt"/>
              <a:buAutoNum type="alphaUcPeriod"/>
            </a:pPr>
            <a:r>
              <a:rPr lang="pl-PL" sz="2000" dirty="0">
                <a:latin typeface="Gill Sans MT" panose="020B05020201040202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nachylenie </a:t>
            </a:r>
            <a:r>
              <a:rPr lang="pl-PL" sz="2000" b="1" dirty="0">
                <a:latin typeface="Gill Sans MT" panose="020B05020201040202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ϑ </a:t>
            </a:r>
            <a:r>
              <a:rPr lang="pl-PL" sz="2000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jest różne od zera </a:t>
            </a:r>
          </a:p>
          <a:p>
            <a:pPr marL="800100" lvl="1" indent="-342900" algn="just">
              <a:buClr>
                <a:srgbClr val="EC5939"/>
              </a:buClr>
              <a:buFont typeface="+mj-lt"/>
              <a:buAutoNum type="alphaUcPeriod"/>
            </a:pPr>
            <a:endParaRPr lang="pl-PL" sz="2000" dirty="0">
              <a:latin typeface="Gill Sans MT" panose="020B0502020104020203" pitchFamily="34" charset="-18"/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28AA90B-0E35-4E7D-BE88-D6ACA7C08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E72CB-069D-4F61-A85C-EB6001E6ABBA}" type="slidenum">
              <a:rPr lang="pl-PL" smtClean="0"/>
              <a:pPr/>
              <a:t>31</a:t>
            </a:fld>
            <a:endParaRPr lang="pl-PL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FB33769B-CC87-4FE8-A9F5-6F17CEC7B6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Pytania sprawdzające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7191950C-C4C5-4E50-910D-C4955E2B24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91329" y="2447420"/>
            <a:ext cx="3467921" cy="260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051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28AA90B-0E35-4E7D-BE88-D6ACA7C08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E72CB-069D-4F61-A85C-EB6001E6ABBA}" type="slidenum">
              <a:rPr lang="pl-PL" smtClean="0"/>
              <a:pPr/>
              <a:t>32</a:t>
            </a:fld>
            <a:endParaRPr lang="pl-PL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FB33769B-CC87-4FE8-A9F5-6F17CEC7B6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Pytania sprawdzające - odpowiedzi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CCCC1F4-5E8C-4D9F-92C2-80FAD7811252}"/>
              </a:ext>
            </a:extLst>
          </p:cNvPr>
          <p:cNvSpPr txBox="1"/>
          <p:nvPr/>
        </p:nvSpPr>
        <p:spPr>
          <a:xfrm>
            <a:off x="513824" y="1197162"/>
            <a:ext cx="50387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EC5939"/>
              </a:buClr>
              <a:buFont typeface="+mj-lt"/>
              <a:buAutoNum type="arabicPeriod"/>
            </a:pPr>
            <a:r>
              <a:rPr lang="pl-PL" sz="1600" dirty="0">
                <a:latin typeface="Gill Sans MT" panose="020B0502020104020203" pitchFamily="34" charset="-18"/>
              </a:rPr>
              <a:t>Efekt brzegowy</a:t>
            </a:r>
            <a:r>
              <a:rPr lang="pl-PL" sz="1600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pl-PL" sz="1600" dirty="0">
              <a:latin typeface="Gill Sans MT" panose="020B0502020104020203" pitchFamily="34" charset="-18"/>
            </a:endParaRPr>
          </a:p>
          <a:p>
            <a:pPr marL="800100" lvl="1" indent="-342900" algn="just">
              <a:buClr>
                <a:srgbClr val="EC5939"/>
              </a:buClr>
              <a:buFont typeface="+mj-lt"/>
              <a:buAutoNum type="alphaUcPeriod"/>
            </a:pPr>
            <a:r>
              <a:rPr lang="pl-PL" sz="1600" b="1" dirty="0">
                <a:latin typeface="Gill Sans MT" panose="020B0502020104020203" pitchFamily="34" charset="-18"/>
              </a:rPr>
              <a:t>rozszerza teorię błonową o efekt zgięciowy.</a:t>
            </a:r>
          </a:p>
          <a:p>
            <a:pPr marL="800100" lvl="1" indent="-342900" algn="just">
              <a:buClr>
                <a:srgbClr val="EC5939"/>
              </a:buClr>
              <a:buFont typeface="+mj-lt"/>
              <a:buAutoNum type="alphaUcPeriod"/>
            </a:pP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-18"/>
              </a:rPr>
              <a:t>dla dostatecznie długich powłok jego wpływ jest znaczący na całej ich długości.</a:t>
            </a:r>
          </a:p>
          <a:p>
            <a:pPr marL="800100" lvl="1" indent="-342900" algn="just">
              <a:buClr>
                <a:srgbClr val="EC5939"/>
              </a:buClr>
              <a:buFont typeface="+mj-lt"/>
              <a:buAutoNum type="alphaUcPeriod"/>
            </a:pPr>
            <a:r>
              <a:rPr lang="pl-PL" sz="1600" b="1" dirty="0">
                <a:latin typeface="Gill Sans MT" panose="020B0502020104020203" pitchFamily="34" charset="-18"/>
              </a:rPr>
              <a:t>jest efektem lokalnym obecnym m.in. przy podparciach i nieciągłościach geometrii.</a:t>
            </a:r>
          </a:p>
          <a:p>
            <a:pPr marL="800100" lvl="1" indent="-342900" algn="just">
              <a:buClr>
                <a:srgbClr val="EC5939"/>
              </a:buClr>
              <a:buFont typeface="+mj-lt"/>
              <a:buAutoNum type="alphaUcPeriod"/>
            </a:pP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-18"/>
              </a:rPr>
              <a:t>nie prowadzi do zwiększenia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-18"/>
              </a:rPr>
              <a:t>naprężeń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-18"/>
              </a:rPr>
              <a:t> w stosunku do teorii błonowej.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63B754F6-B525-45CD-A133-31032150CB72}"/>
              </a:ext>
            </a:extLst>
          </p:cNvPr>
          <p:cNvSpPr txBox="1"/>
          <p:nvPr/>
        </p:nvSpPr>
        <p:spPr>
          <a:xfrm>
            <a:off x="4200614" y="4758809"/>
            <a:ext cx="5038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EC5939"/>
              </a:buClr>
            </a:pPr>
            <a:r>
              <a:rPr lang="pl-PL" sz="2000" dirty="0">
                <a:solidFill>
                  <a:srgbClr val="EC5939"/>
                </a:solidFill>
                <a:latin typeface="Gill Sans MT" panose="020B0502020104020203" pitchFamily="34" charset="-18"/>
              </a:rPr>
              <a:t>3.	</a:t>
            </a:r>
            <a:r>
              <a:rPr lang="pl-PL" sz="2000" dirty="0">
                <a:latin typeface="Gill Sans MT" panose="020B0502020104020203" pitchFamily="34" charset="-18"/>
              </a:rPr>
              <a:t>B</a:t>
            </a:r>
          </a:p>
          <a:p>
            <a:pPr algn="just">
              <a:buClr>
                <a:srgbClr val="EC5939"/>
              </a:buClr>
            </a:pPr>
            <a:r>
              <a:rPr lang="pl-PL" sz="2000" dirty="0">
                <a:solidFill>
                  <a:srgbClr val="EC5939"/>
                </a:solidFill>
                <a:latin typeface="Gill Sans MT" panose="020B0502020104020203" pitchFamily="34" charset="-18"/>
              </a:rPr>
              <a:t>4.</a:t>
            </a:r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-18"/>
              </a:rPr>
              <a:t>	</a:t>
            </a:r>
            <a:r>
              <a:rPr lang="pl-PL" sz="2000" dirty="0">
                <a:latin typeface="Gill Sans MT" panose="020B0502020104020203" pitchFamily="34" charset="-18"/>
              </a:rPr>
              <a:t>B, C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D94C20F-797C-4D16-BF2A-D75A954C902C}"/>
              </a:ext>
            </a:extLst>
          </p:cNvPr>
          <p:cNvSpPr txBox="1"/>
          <p:nvPr/>
        </p:nvSpPr>
        <p:spPr>
          <a:xfrm>
            <a:off x="5552549" y="1197162"/>
            <a:ext cx="532015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EC5939"/>
              </a:buClr>
              <a:buFont typeface="+mj-lt"/>
              <a:buAutoNum type="arabicPeriod" startAt="2"/>
            </a:pPr>
            <a:r>
              <a:rPr lang="pl-PL" sz="1600" dirty="0">
                <a:latin typeface="Gill Sans MT" panose="020B0502020104020203" pitchFamily="34" charset="-18"/>
              </a:rPr>
              <a:t>Które z poniższych stwierdzeń są prawdziwe?</a:t>
            </a:r>
            <a:r>
              <a:rPr lang="pl-PL" sz="1600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pl-PL" sz="1600" dirty="0">
              <a:latin typeface="Gill Sans MT" panose="020B0502020104020203" pitchFamily="34" charset="-18"/>
            </a:endParaRPr>
          </a:p>
          <a:p>
            <a:pPr marL="800100" lvl="1" indent="-342900" algn="just">
              <a:buClr>
                <a:srgbClr val="EC5939"/>
              </a:buClr>
              <a:buFont typeface="+mj-lt"/>
              <a:buAutoNum type="alphaUcPeriod"/>
            </a:pP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-18"/>
              </a:rPr>
              <a:t>Sztywność płytowa nie zależy od stałych materiałowych.</a:t>
            </a:r>
          </a:p>
          <a:p>
            <a:pPr marL="800100" lvl="1" indent="-342900" algn="just">
              <a:buClr>
                <a:srgbClr val="EC5939"/>
              </a:buClr>
              <a:buFont typeface="+mj-lt"/>
              <a:buAutoNum type="alphaUcPeriod"/>
            </a:pP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-18"/>
              </a:rPr>
              <a:t>Maksymalne naprężenia zredukowane występują w płaszczyźnie środkowej powłoki.</a:t>
            </a:r>
          </a:p>
          <a:p>
            <a:pPr marL="800100" lvl="1" indent="-342900" algn="just">
              <a:buClr>
                <a:srgbClr val="EC5939"/>
              </a:buClr>
              <a:buFont typeface="+mj-lt"/>
              <a:buAutoNum type="alphaUcPeriod"/>
            </a:pP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-18"/>
              </a:rPr>
              <a:t>Efekty przeciwległych brzegów nie interferują ze sobą tylko w przypadku powłok krótkich.</a:t>
            </a:r>
          </a:p>
          <a:p>
            <a:pPr marL="800100" lvl="1" indent="-342900" algn="just">
              <a:buClr>
                <a:srgbClr val="EC5939"/>
              </a:buClr>
              <a:buFont typeface="+mj-lt"/>
              <a:buAutoNum type="alphaUcPeriod"/>
            </a:pPr>
            <a:r>
              <a:rPr lang="pl-PL" sz="1600" b="1" dirty="0">
                <a:latin typeface="Gill Sans MT" panose="020B0502020104020203" pitchFamily="34" charset="-18"/>
              </a:rPr>
              <a:t>W równaniu na ugięcie powłoki długiej stałe </a:t>
            </a:r>
            <a:r>
              <a:rPr lang="pl-PL" sz="1600" b="1" i="1" dirty="0">
                <a:latin typeface="Gill Sans MT" panose="020B0502020104020203" pitchFamily="34" charset="-18"/>
              </a:rPr>
              <a:t>C</a:t>
            </a:r>
            <a:r>
              <a:rPr lang="pl-PL" sz="1600" b="1" i="1" baseline="-25000" dirty="0">
                <a:latin typeface="Gill Sans MT" panose="020B0502020104020203" pitchFamily="34" charset="-18"/>
              </a:rPr>
              <a:t>1</a:t>
            </a:r>
            <a:r>
              <a:rPr lang="pl-PL" sz="1600" b="1" dirty="0">
                <a:latin typeface="Gill Sans MT" panose="020B0502020104020203" pitchFamily="34" charset="-18"/>
              </a:rPr>
              <a:t> i </a:t>
            </a:r>
            <a:r>
              <a:rPr lang="pl-PL" sz="1600" b="1" i="1" dirty="0">
                <a:latin typeface="Gill Sans MT" panose="020B0502020104020203" pitchFamily="34" charset="-18"/>
              </a:rPr>
              <a:t>C</a:t>
            </a:r>
            <a:r>
              <a:rPr lang="pl-PL" sz="1600" b="1" i="1" baseline="-25000" dirty="0">
                <a:latin typeface="Gill Sans MT" panose="020B0502020104020203" pitchFamily="34" charset="-18"/>
              </a:rPr>
              <a:t>2</a:t>
            </a:r>
            <a:r>
              <a:rPr lang="pl-PL" sz="1600" b="1" dirty="0">
                <a:latin typeface="Gill Sans MT" panose="020B0502020104020203" pitchFamily="34" charset="-18"/>
              </a:rPr>
              <a:t> odpowiadają jednemu brzegowi powłoki, natomiast stałe </a:t>
            </a:r>
            <a:r>
              <a:rPr lang="pl-PL" sz="1600" b="1" i="1" dirty="0">
                <a:latin typeface="Gill Sans MT" panose="020B0502020104020203" pitchFamily="34" charset="-18"/>
              </a:rPr>
              <a:t>C</a:t>
            </a:r>
            <a:r>
              <a:rPr lang="pl-PL" sz="1600" b="1" i="1" baseline="-25000" dirty="0">
                <a:latin typeface="Gill Sans MT" panose="020B0502020104020203" pitchFamily="34" charset="-18"/>
              </a:rPr>
              <a:t>3</a:t>
            </a:r>
            <a:r>
              <a:rPr lang="pl-PL" sz="1600" b="1" dirty="0">
                <a:latin typeface="Gill Sans MT" panose="020B0502020104020203" pitchFamily="34" charset="-18"/>
              </a:rPr>
              <a:t> i </a:t>
            </a:r>
            <a:r>
              <a:rPr lang="pl-PL" sz="1600" b="1" i="1" dirty="0">
                <a:latin typeface="Gill Sans MT" panose="020B0502020104020203" pitchFamily="34" charset="-18"/>
              </a:rPr>
              <a:t>C</a:t>
            </a:r>
            <a:r>
              <a:rPr lang="pl-PL" sz="1600" b="1" i="1" baseline="-25000" dirty="0">
                <a:latin typeface="Gill Sans MT" panose="020B0502020104020203" pitchFamily="34" charset="-18"/>
              </a:rPr>
              <a:t>4 </a:t>
            </a:r>
            <a:r>
              <a:rPr lang="pl-PL" sz="1600" b="1" dirty="0">
                <a:latin typeface="Gill Sans MT" panose="020B0502020104020203" pitchFamily="34" charset="-18"/>
              </a:rPr>
              <a:t>przeciwległemu brzegowi.</a:t>
            </a:r>
          </a:p>
        </p:txBody>
      </p:sp>
    </p:spTree>
    <p:extLst>
      <p:ext uri="{BB962C8B-B14F-4D97-AF65-F5344CB8AC3E}">
        <p14:creationId xmlns:p14="http://schemas.microsoft.com/office/powerpoint/2010/main" val="1148512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28AA90B-0E35-4E7D-BE88-D6ACA7C08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E72CB-069D-4F61-A85C-EB6001E6ABBA}" type="slidenum">
              <a:rPr lang="pl-PL" smtClean="0"/>
              <a:pPr/>
              <a:t>4</a:t>
            </a:fld>
            <a:endParaRPr lang="pl-PL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FB33769B-CC87-4FE8-A9F5-6F17CEC7B6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Zgięciowa teoria powłok walcowych 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DA0DA70D-E3DD-4D71-B8C0-2F01D7F8E7C9}"/>
              </a:ext>
            </a:extLst>
          </p:cNvPr>
          <p:cNvSpPr/>
          <p:nvPr/>
        </p:nvSpPr>
        <p:spPr>
          <a:xfrm>
            <a:off x="588299" y="1360010"/>
            <a:ext cx="11015395" cy="968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Wraz z powierzchniowymi obciążeniami zewnętrznymi wchodzą one do trzech równań równowagi: sił na kierunek osi walca x, sił na kierunek normalny do powłoki oraz momentów względem stycznej do równoleżnika. Równania te po niezbędnych przekształceniach mają postać: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ela 4">
                <a:extLst>
                  <a:ext uri="{FF2B5EF4-FFF2-40B4-BE49-F238E27FC236}">
                    <a16:creationId xmlns:a16="http://schemas.microsoft.com/office/drawing/2014/main" id="{B0992823-6149-4569-9AFE-6483C2D625E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0269190"/>
                  </p:ext>
                </p:extLst>
              </p:nvPr>
            </p:nvGraphicFramePr>
            <p:xfrm>
              <a:off x="2744856" y="2328288"/>
              <a:ext cx="6702279" cy="2614454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6140218">
                      <a:extLst>
                        <a:ext uri="{9D8B030D-6E8A-4147-A177-3AD203B41FA5}">
                          <a16:colId xmlns:a16="http://schemas.microsoft.com/office/drawing/2014/main" val="881583982"/>
                        </a:ext>
                      </a:extLst>
                    </a:gridCol>
                    <a:gridCol w="562061">
                      <a:extLst>
                        <a:ext uri="{9D8B030D-6E8A-4147-A177-3AD203B41FA5}">
                          <a16:colId xmlns:a16="http://schemas.microsoft.com/office/drawing/2014/main" val="1149961851"/>
                        </a:ext>
                      </a:extLst>
                    </a:gridCol>
                  </a:tblGrid>
                  <a:tr h="111028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l-PL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𝑑𝑛</m:t>
                                    </m:r>
                                  </m:num>
                                  <m:den>
                                    <m:r>
                                      <a:rPr lang="pl-PL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r>
                                  <a:rPr lang="pl-PL" sz="1800">
                                    <a:effectLst/>
                                    <a:latin typeface="Cambria Math" panose="02040503050406030204" pitchFamily="18" charset="0"/>
                                  </a:rPr>
                                  <m:t>+ </m:t>
                                </m:r>
                                <m:sSub>
                                  <m:sSubPr>
                                    <m:ctrlPr>
                                      <a:rPr lang="pl-PL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pl-PL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pl-PL" sz="1800">
                                    <a:effectLst/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pl-PL" sz="1800" dirty="0">
                            <a:effectLst/>
                            <a:latin typeface="Gill Sans MT" panose="020B0502020104020203" pitchFamily="34" charset="-18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800" dirty="0">
                              <a:effectLst/>
                              <a:latin typeface="Gill Sans MT" panose="020B0502020104020203" pitchFamily="34" charset="-18"/>
                            </a:rPr>
                            <a:t>(1)</a:t>
                          </a:r>
                          <a:endParaRPr lang="pl-PL" sz="1800" dirty="0">
                            <a:effectLst/>
                            <a:latin typeface="Gill Sans MT" panose="020B0502020104020203" pitchFamily="34" charset="-18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483668810"/>
                      </a:ext>
                    </a:extLst>
                  </a:tr>
                  <a:tr h="6568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l-PL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𝑑𝑞</m:t>
                                    </m:r>
                                  </m:num>
                                  <m:den>
                                    <m:r>
                                      <a:rPr lang="pl-PL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r>
                                  <a:rPr lang="pl-PL" sz="18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pl-PL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num>
                                  <m:den>
                                    <m:r>
                                      <a:rPr lang="pl-PL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den>
                                </m:f>
                                <m:r>
                                  <a:rPr lang="pl-PL" sz="18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pl-PL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pl-PL" sz="1800">
                                    <a:effectLst/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pl-PL" sz="1800" dirty="0">
                            <a:effectLst/>
                            <a:latin typeface="Gill Sans MT" panose="020B0502020104020203" pitchFamily="34" charset="-18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800" dirty="0">
                              <a:effectLst/>
                              <a:latin typeface="Gill Sans MT" panose="020B0502020104020203" pitchFamily="34" charset="-18"/>
                            </a:rPr>
                            <a:t>(2)</a:t>
                          </a:r>
                          <a:endParaRPr lang="pl-PL" sz="1800" dirty="0">
                            <a:effectLst/>
                            <a:latin typeface="Gill Sans MT" panose="020B0502020104020203" pitchFamily="34" charset="-18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100898980"/>
                      </a:ext>
                    </a:extLst>
                  </a:tr>
                  <a:tr h="8472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l-PL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pl-PL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𝑑𝑚</m:t>
                                        </m:r>
                                      </m:e>
                                      <m:sub>
                                        <m:r>
                                          <a:rPr lang="pl-PL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l-PL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r>
                                  <a:rPr lang="pl-PL" sz="18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l-PL" sz="1800">
                                    <a:effectLst/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pl-PL" sz="1800">
                                    <a:effectLst/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pl-PL" sz="1800" dirty="0">
                            <a:effectLst/>
                            <a:latin typeface="Gill Sans MT" panose="020B0502020104020203" pitchFamily="34" charset="-18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800" dirty="0">
                              <a:effectLst/>
                              <a:latin typeface="Gill Sans MT" panose="020B0502020104020203" pitchFamily="34" charset="-18"/>
                            </a:rPr>
                            <a:t>(3)</a:t>
                          </a:r>
                          <a:endParaRPr lang="pl-PL" sz="1800" dirty="0">
                            <a:effectLst/>
                            <a:latin typeface="Gill Sans MT" panose="020B0502020104020203" pitchFamily="34" charset="-18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4027039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ela 4">
                <a:extLst>
                  <a:ext uri="{FF2B5EF4-FFF2-40B4-BE49-F238E27FC236}">
                    <a16:creationId xmlns:a16="http://schemas.microsoft.com/office/drawing/2014/main" id="{B0992823-6149-4569-9AFE-6483C2D625E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0269190"/>
                  </p:ext>
                </p:extLst>
              </p:nvPr>
            </p:nvGraphicFramePr>
            <p:xfrm>
              <a:off x="2744856" y="2328288"/>
              <a:ext cx="6702279" cy="2614454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6140218">
                      <a:extLst>
                        <a:ext uri="{9D8B030D-6E8A-4147-A177-3AD203B41FA5}">
                          <a16:colId xmlns:a16="http://schemas.microsoft.com/office/drawing/2014/main" val="881583982"/>
                        </a:ext>
                      </a:extLst>
                    </a:gridCol>
                    <a:gridCol w="562061">
                      <a:extLst>
                        <a:ext uri="{9D8B030D-6E8A-4147-A177-3AD203B41FA5}">
                          <a16:colId xmlns:a16="http://schemas.microsoft.com/office/drawing/2014/main" val="1149961851"/>
                        </a:ext>
                      </a:extLst>
                    </a:gridCol>
                  </a:tblGrid>
                  <a:tr h="1110283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r="-9127" b="-1349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800">
                              <a:effectLst/>
                              <a:latin typeface="Gill Sans MT" panose="020B0502020104020203" pitchFamily="34" charset="-18"/>
                            </a:rPr>
                            <a:t>(1)</a:t>
                          </a:r>
                          <a:endParaRPr lang="pl-PL" sz="1800">
                            <a:effectLst/>
                            <a:latin typeface="Gill Sans MT" panose="020B0502020104020203" pitchFamily="34" charset="-18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483668810"/>
                      </a:ext>
                    </a:extLst>
                  </a:tr>
                  <a:tr h="656879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t="-169444" r="-9127" b="-128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800">
                              <a:effectLst/>
                              <a:latin typeface="Gill Sans MT" panose="020B0502020104020203" pitchFamily="34" charset="-18"/>
                            </a:rPr>
                            <a:t>(2)</a:t>
                          </a:r>
                          <a:endParaRPr lang="pl-PL" sz="1800">
                            <a:effectLst/>
                            <a:latin typeface="Gill Sans MT" panose="020B0502020104020203" pitchFamily="34" charset="-18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100898980"/>
                      </a:ext>
                    </a:extLst>
                  </a:tr>
                  <a:tr h="847292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t="-209353" r="-91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800" dirty="0">
                              <a:effectLst/>
                              <a:latin typeface="Gill Sans MT" panose="020B0502020104020203" pitchFamily="34" charset="-18"/>
                            </a:rPr>
                            <a:t>(3)</a:t>
                          </a:r>
                          <a:endParaRPr lang="pl-PL" sz="1800" dirty="0">
                            <a:effectLst/>
                            <a:latin typeface="Gill Sans MT" panose="020B0502020104020203" pitchFamily="34" charset="-18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40270396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Prostokąt 5">
            <a:extLst>
              <a:ext uri="{FF2B5EF4-FFF2-40B4-BE49-F238E27FC236}">
                <a16:creationId xmlns:a16="http://schemas.microsoft.com/office/drawing/2014/main" id="{26191B42-ABFC-4187-BA4E-AAD56BBC4B61}"/>
              </a:ext>
            </a:extLst>
          </p:cNvPr>
          <p:cNvSpPr/>
          <p:nvPr/>
        </p:nvSpPr>
        <p:spPr>
          <a:xfrm>
            <a:off x="588299" y="5016768"/>
            <a:ext cx="11015395" cy="96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W powyższych trzech równaniach występują cztery spośród pięciu niewiadomych wydatków sił wewnętrznych. Piąta </a:t>
            </a:r>
            <a:r>
              <a:rPr lang="pl-PL" i="1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pl-PL" i="1" baseline="-25000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l-PL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jest związana z </a:t>
            </a:r>
            <a:r>
              <a:rPr lang="pl-PL" i="1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pl-PL" i="1" baseline="-25000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l-PL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. Dalsze postępowanie polegać będzie na uzależnieniu ich od jednej funkcji przemieszczenia promieniowego  </a:t>
            </a:r>
            <a:r>
              <a:rPr lang="pl-PL" i="1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w(x)</a:t>
            </a:r>
            <a:r>
              <a:rPr lang="pl-PL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 za pomocą definicji  wydatków, prawa </a:t>
            </a:r>
            <a:r>
              <a:rPr lang="pl-PL" dirty="0" err="1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Hooke’a</a:t>
            </a:r>
            <a:r>
              <a:rPr lang="pl-PL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oraz związków kinematycznych. </a:t>
            </a:r>
          </a:p>
        </p:txBody>
      </p:sp>
    </p:spTree>
    <p:extLst>
      <p:ext uri="{BB962C8B-B14F-4D97-AF65-F5344CB8AC3E}">
        <p14:creationId xmlns:p14="http://schemas.microsoft.com/office/powerpoint/2010/main" val="3637968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28AA90B-0E35-4E7D-BE88-D6ACA7C08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E72CB-069D-4F61-A85C-EB6001E6ABBA}" type="slidenum">
              <a:rPr lang="pl-PL" smtClean="0"/>
              <a:pPr/>
              <a:t>5</a:t>
            </a:fld>
            <a:endParaRPr lang="pl-PL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FB33769B-CC87-4FE8-A9F5-6F17CEC7B6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Zgięciowa teoria powłok walcowych 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034A26FD-350C-4D2D-B19C-F7CCF81F84CE}"/>
              </a:ext>
            </a:extLst>
          </p:cNvPr>
          <p:cNvSpPr/>
          <p:nvPr/>
        </p:nvSpPr>
        <p:spPr>
          <a:xfrm>
            <a:off x="623976" y="1204422"/>
            <a:ext cx="10240335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Do wprowadzenia związków kinematycznych pomocny będzie rysunek 2.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1317B1F-33AE-4F28-B589-F382948656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691084" y="1651767"/>
            <a:ext cx="6809831" cy="4001811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CD9C8698-2375-43B9-8D07-ED81648D7907}"/>
              </a:ext>
            </a:extLst>
          </p:cNvPr>
          <p:cNvSpPr/>
          <p:nvPr/>
        </p:nvSpPr>
        <p:spPr>
          <a:xfrm>
            <a:off x="2167783" y="5653578"/>
            <a:ext cx="8531551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Rys. 2. Deformacja powłoki z uwzględnieniem stanu zgięciowego.  </a:t>
            </a:r>
          </a:p>
        </p:txBody>
      </p:sp>
    </p:spTree>
    <p:extLst>
      <p:ext uri="{BB962C8B-B14F-4D97-AF65-F5344CB8AC3E}">
        <p14:creationId xmlns:p14="http://schemas.microsoft.com/office/powerpoint/2010/main" val="233509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28AA90B-0E35-4E7D-BE88-D6ACA7C08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E72CB-069D-4F61-A85C-EB6001E6ABBA}" type="slidenum">
              <a:rPr lang="pl-PL" smtClean="0"/>
              <a:pPr/>
              <a:t>6</a:t>
            </a:fld>
            <a:endParaRPr lang="pl-PL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FB33769B-CC87-4FE8-A9F5-6F17CEC7B6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Zgięciowa teoria powłok walcowych 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41C7944A-9057-46C2-883D-F51CCCC333BE}"/>
              </a:ext>
            </a:extLst>
          </p:cNvPr>
          <p:cNvSpPr/>
          <p:nvPr/>
        </p:nvSpPr>
        <p:spPr>
          <a:xfrm>
            <a:off x="706074" y="1271291"/>
            <a:ext cx="10779852" cy="1555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Punkt A leżący na powierzchni środkowej powłoki przemieści się w położenie A’. Przemieszczenie to ma dwie składowe – promieniową </a:t>
            </a:r>
            <a:r>
              <a:rPr lang="pl-PL" i="1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i południkową </a:t>
            </a:r>
            <a:r>
              <a:rPr lang="pl-PL" i="1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pl-PL" i="1" baseline="-25000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pl-PL" baseline="-25000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. Zgodnie z hipotezą Kirchhoffa proste normalne do nieodkształconej powierzchni środkowej pozostają proste i normalne do powierzchni odkształconej. Pomija się tu wszelkie oddziaływania w kierunku promieniowym na grubości </a:t>
            </a:r>
            <a:r>
              <a:rPr lang="pl-PL" i="1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h </a:t>
            </a:r>
            <a:r>
              <a:rPr lang="pl-PL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płaszcza. Przy tych założeniach składowa południkowa przemieszczenia punktu B leżącego poza powierzchnią środkową wyraża się wzorem (4). 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771ECA4B-46E8-4DC7-8FFB-BB9EA05086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416564"/>
              </p:ext>
            </p:extLst>
          </p:nvPr>
        </p:nvGraphicFramePr>
        <p:xfrm>
          <a:off x="3218815" y="3081603"/>
          <a:ext cx="5754370" cy="27921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044341">
                  <a:extLst>
                    <a:ext uri="{9D8B030D-6E8A-4147-A177-3AD203B41FA5}">
                      <a16:colId xmlns:a16="http://schemas.microsoft.com/office/drawing/2014/main" val="294951285"/>
                    </a:ext>
                  </a:extLst>
                </a:gridCol>
                <a:gridCol w="710029">
                  <a:extLst>
                    <a:ext uri="{9D8B030D-6E8A-4147-A177-3AD203B41FA5}">
                      <a16:colId xmlns:a16="http://schemas.microsoft.com/office/drawing/2014/main" val="4774196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Gill Sans MT" panose="020B0502020104020203" pitchFamily="34" charset="-18"/>
                        </a:rPr>
                        <a:t>u(z) = </a:t>
                      </a:r>
                      <a:r>
                        <a:rPr lang="pl-PL" sz="1800" dirty="0" err="1">
                          <a:effectLst/>
                          <a:latin typeface="Gill Sans MT" panose="020B0502020104020203" pitchFamily="34" charset="-18"/>
                        </a:rPr>
                        <a:t>u</a:t>
                      </a:r>
                      <a:r>
                        <a:rPr lang="pl-PL" sz="1800" baseline="-25000" dirty="0" err="1">
                          <a:effectLst/>
                          <a:latin typeface="Gill Sans MT" panose="020B0502020104020203" pitchFamily="34" charset="-18"/>
                        </a:rPr>
                        <a:t>B</a:t>
                      </a:r>
                      <a:r>
                        <a:rPr lang="pl-PL" sz="1800" dirty="0">
                          <a:effectLst/>
                          <a:latin typeface="Gill Sans MT" panose="020B0502020104020203" pitchFamily="34" charset="-18"/>
                        </a:rPr>
                        <a:t> = u</a:t>
                      </a:r>
                      <a:r>
                        <a:rPr lang="pl-PL" sz="1800" baseline="-25000" dirty="0">
                          <a:effectLst/>
                          <a:latin typeface="Gill Sans MT" panose="020B0502020104020203" pitchFamily="34" charset="-18"/>
                        </a:rPr>
                        <a:t>0</a:t>
                      </a:r>
                      <a:r>
                        <a:rPr lang="pl-PL" sz="1800" dirty="0">
                          <a:effectLst/>
                          <a:latin typeface="Gill Sans MT" panose="020B0502020104020203" pitchFamily="34" charset="-18"/>
                        </a:rPr>
                        <a:t> - ϑ· z</a:t>
                      </a:r>
                      <a:endParaRPr lang="pl-PL" sz="1800" dirty="0">
                        <a:effectLst/>
                        <a:latin typeface="Gill Sans MT" panose="020B050202010402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Gill Sans MT" panose="020B0502020104020203" pitchFamily="34" charset="-18"/>
                        </a:rPr>
                        <a:t>(4)</a:t>
                      </a:r>
                      <a:endParaRPr lang="pl-PL" sz="1800" dirty="0">
                        <a:effectLst/>
                        <a:latin typeface="Gill Sans MT" panose="020B050202010402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86729875"/>
                  </a:ext>
                </a:extLst>
              </a:tr>
            </a:tbl>
          </a:graphicData>
        </a:graphic>
      </p:graphicFrame>
      <p:sp>
        <p:nvSpPr>
          <p:cNvPr id="6" name="Prostokąt 5">
            <a:extLst>
              <a:ext uri="{FF2B5EF4-FFF2-40B4-BE49-F238E27FC236}">
                <a16:creationId xmlns:a16="http://schemas.microsoft.com/office/drawing/2014/main" id="{CF5D7032-9FDE-4110-BD4A-593D2088DCCD}"/>
              </a:ext>
            </a:extLst>
          </p:cNvPr>
          <p:cNvSpPr/>
          <p:nvPr/>
        </p:nvSpPr>
        <p:spPr>
          <a:xfrm>
            <a:off x="706074" y="3595685"/>
            <a:ext cx="10779852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Składowa promieniowa </a:t>
            </a:r>
            <a:r>
              <a:rPr lang="pl-PL" i="1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pl-PL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punktu B jest taka sama jak dla punktu powierzchni środkowej. Symbol </a:t>
            </a:r>
            <a:r>
              <a:rPr lang="pl-PL" dirty="0">
                <a:latin typeface="Gill Sans MT" panose="020B05020201040202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ϑ we wzorze (4) oznacza nachylenie powierzchni w kierunku południka: </a:t>
            </a:r>
            <a:endParaRPr lang="pl-PL" dirty="0">
              <a:latin typeface="Gill Sans MT" panose="020B050202010402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ela 6">
                <a:extLst>
                  <a:ext uri="{FF2B5EF4-FFF2-40B4-BE49-F238E27FC236}">
                    <a16:creationId xmlns:a16="http://schemas.microsoft.com/office/drawing/2014/main" id="{D1C0117C-273A-41ED-90C7-4DD6878CD09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5848900"/>
                  </p:ext>
                </p:extLst>
              </p:nvPr>
            </p:nvGraphicFramePr>
            <p:xfrm>
              <a:off x="3174645" y="4374202"/>
              <a:ext cx="5798540" cy="422783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5080122">
                      <a:extLst>
                        <a:ext uri="{9D8B030D-6E8A-4147-A177-3AD203B41FA5}">
                          <a16:colId xmlns:a16="http://schemas.microsoft.com/office/drawing/2014/main" val="3753734285"/>
                        </a:ext>
                      </a:extLst>
                    </a:gridCol>
                    <a:gridCol w="718418">
                      <a:extLst>
                        <a:ext uri="{9D8B030D-6E8A-4147-A177-3AD203B41FA5}">
                          <a16:colId xmlns:a16="http://schemas.microsoft.com/office/drawing/2014/main" val="424931468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800" dirty="0">
                              <a:effectLst/>
                              <a:latin typeface="Gill Sans MT" panose="020B0502020104020203" pitchFamily="34" charset="-18"/>
                            </a:rPr>
                            <a:t>ϑ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l-PL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𝑑𝑤</m:t>
                                  </m:r>
                                </m:num>
                                <m:den>
                                  <m:r>
                                    <a:rPr lang="pl-PL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den>
                              </m:f>
                            </m:oMath>
                          </a14:m>
                          <a:endParaRPr lang="pl-PL" sz="1800" dirty="0">
                            <a:effectLst/>
                            <a:latin typeface="Gill Sans MT" panose="020B0502020104020203" pitchFamily="34" charset="-18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800" dirty="0">
                              <a:effectLst/>
                              <a:latin typeface="Gill Sans MT" panose="020B0502020104020203" pitchFamily="34" charset="-18"/>
                            </a:rPr>
                            <a:t>(5)</a:t>
                          </a:r>
                          <a:endParaRPr lang="pl-PL" sz="1800" dirty="0">
                            <a:effectLst/>
                            <a:latin typeface="Gill Sans MT" panose="020B0502020104020203" pitchFamily="34" charset="-18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9342585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ela 6">
                <a:extLst>
                  <a:ext uri="{FF2B5EF4-FFF2-40B4-BE49-F238E27FC236}">
                    <a16:creationId xmlns:a16="http://schemas.microsoft.com/office/drawing/2014/main" id="{D1C0117C-273A-41ED-90C7-4DD6878CD09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5848900"/>
                  </p:ext>
                </p:extLst>
              </p:nvPr>
            </p:nvGraphicFramePr>
            <p:xfrm>
              <a:off x="3174645" y="4374202"/>
              <a:ext cx="5798540" cy="428244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5080122">
                      <a:extLst>
                        <a:ext uri="{9D8B030D-6E8A-4147-A177-3AD203B41FA5}">
                          <a16:colId xmlns:a16="http://schemas.microsoft.com/office/drawing/2014/main" val="3753734285"/>
                        </a:ext>
                      </a:extLst>
                    </a:gridCol>
                    <a:gridCol w="718418">
                      <a:extLst>
                        <a:ext uri="{9D8B030D-6E8A-4147-A177-3AD203B41FA5}">
                          <a16:colId xmlns:a16="http://schemas.microsoft.com/office/drawing/2014/main" val="4249314683"/>
                        </a:ext>
                      </a:extLst>
                    </a:gridCol>
                  </a:tblGrid>
                  <a:tr h="428244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r="-14149" b="-197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800" dirty="0">
                              <a:effectLst/>
                              <a:latin typeface="Gill Sans MT" panose="020B0502020104020203" pitchFamily="34" charset="-18"/>
                            </a:rPr>
                            <a:t>(5)</a:t>
                          </a:r>
                          <a:endParaRPr lang="pl-PL" sz="1800" dirty="0">
                            <a:effectLst/>
                            <a:latin typeface="Gill Sans MT" panose="020B0502020104020203" pitchFamily="34" charset="-18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93425859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Prostokąt 7">
            <a:extLst>
              <a:ext uri="{FF2B5EF4-FFF2-40B4-BE49-F238E27FC236}">
                <a16:creationId xmlns:a16="http://schemas.microsoft.com/office/drawing/2014/main" id="{7688B518-A80B-4050-A24E-AD6D1F7E53AB}"/>
              </a:ext>
            </a:extLst>
          </p:cNvPr>
          <p:cNvSpPr/>
          <p:nvPr/>
        </p:nvSpPr>
        <p:spPr>
          <a:xfrm>
            <a:off x="706074" y="5174382"/>
            <a:ext cx="10779852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Gill Sans MT" panose="020B05020201040202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Przy założeniu małych ugięć  wielkość ϑ uważa się za kąt nachylenia czyli obrót normalnej do powierzchni środkowej. </a:t>
            </a:r>
            <a:endParaRPr lang="pl-PL" dirty="0">
              <a:latin typeface="Gill Sans MT" panose="020B050202010402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697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28AA90B-0E35-4E7D-BE88-D6ACA7C08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E72CB-069D-4F61-A85C-EB6001E6ABBA}" type="slidenum">
              <a:rPr lang="pl-PL" smtClean="0"/>
              <a:pPr/>
              <a:t>7</a:t>
            </a:fld>
            <a:endParaRPr lang="pl-PL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FB33769B-CC87-4FE8-A9F5-6F17CEC7B6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Zgięciowa teoria powłok walcowych 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37E59C98-D71E-4E30-ADE0-848113A07A8E}"/>
              </a:ext>
            </a:extLst>
          </p:cNvPr>
          <p:cNvSpPr/>
          <p:nvPr/>
        </p:nvSpPr>
        <p:spPr>
          <a:xfrm>
            <a:off x="681134" y="1835295"/>
            <a:ext cx="10420709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Gill Sans MT" panose="020B05020201040202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Związki kinematyczne dla odkształceń w układzie walcowym z osiową symetrią wyrażają się w ogólnym zapisie następująco:</a:t>
            </a:r>
            <a:endParaRPr lang="pl-PL" dirty="0">
              <a:latin typeface="Gill Sans MT" panose="020B050202010402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ela 4">
                <a:extLst>
                  <a:ext uri="{FF2B5EF4-FFF2-40B4-BE49-F238E27FC236}">
                    <a16:creationId xmlns:a16="http://schemas.microsoft.com/office/drawing/2014/main" id="{C5FBDE7A-4379-465A-8DA9-3156E4502E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3036765"/>
                  </p:ext>
                </p:extLst>
              </p:nvPr>
            </p:nvGraphicFramePr>
            <p:xfrm>
              <a:off x="3167075" y="2719241"/>
              <a:ext cx="5857849" cy="469773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5178162">
                      <a:extLst>
                        <a:ext uri="{9D8B030D-6E8A-4147-A177-3AD203B41FA5}">
                          <a16:colId xmlns:a16="http://schemas.microsoft.com/office/drawing/2014/main" val="158678253"/>
                        </a:ext>
                      </a:extLst>
                    </a:gridCol>
                    <a:gridCol w="679687">
                      <a:extLst>
                        <a:ext uri="{9D8B030D-6E8A-4147-A177-3AD203B41FA5}">
                          <a16:colId xmlns:a16="http://schemas.microsoft.com/office/drawing/2014/main" val="350107923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dirty="0">
                              <a:effectLst/>
                              <a:latin typeface="Gill Sans MT" panose="020B0502020104020203" pitchFamily="34" charset="-18"/>
                            </a:rPr>
                            <a:t>ε</a:t>
                          </a:r>
                          <a:r>
                            <a:rPr lang="pl-PL" sz="2000" baseline="-25000" dirty="0">
                              <a:effectLst/>
                              <a:latin typeface="Gill Sans MT" panose="020B0502020104020203" pitchFamily="34" charset="-18"/>
                            </a:rPr>
                            <a:t>1</a:t>
                          </a:r>
                          <a:r>
                            <a:rPr lang="pl-PL" sz="2000" dirty="0">
                              <a:effectLst/>
                              <a:latin typeface="Gill Sans MT" panose="020B0502020104020203" pitchFamily="34" charset="-18"/>
                            </a:rPr>
                            <a:t> =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l-PL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𝑑𝑢</m:t>
                                  </m:r>
                                </m:num>
                                <m:den>
                                  <m:r>
                                    <a:rPr lang="pl-PL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den>
                              </m:f>
                              <m:r>
                                <a:rPr lang="pl-PL" sz="2000">
                                  <a:effectLst/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</m:oMath>
                          </a14:m>
                          <a:r>
                            <a:rPr lang="pl-PL" sz="2000" dirty="0">
                              <a:effectLst/>
                              <a:latin typeface="Gill Sans MT" panose="020B0502020104020203" pitchFamily="34" charset="-18"/>
                            </a:rPr>
                            <a:t>  ,   ε</a:t>
                          </a:r>
                          <a:r>
                            <a:rPr lang="pl-PL" sz="2000" baseline="-25000" dirty="0">
                              <a:effectLst/>
                              <a:latin typeface="Gill Sans MT" panose="020B0502020104020203" pitchFamily="34" charset="-18"/>
                            </a:rPr>
                            <a:t>2</a:t>
                          </a:r>
                          <a:r>
                            <a:rPr lang="pl-PL" sz="2000" dirty="0">
                              <a:effectLst/>
                              <a:latin typeface="Gill Sans MT" panose="020B0502020104020203" pitchFamily="34" charset="-18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l-PL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num>
                                <m:den>
                                  <m:r>
                                    <a:rPr lang="pl-PL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den>
                              </m:f>
                            </m:oMath>
                          </a14:m>
                          <a:endParaRPr lang="pl-PL" sz="2000" dirty="0">
                            <a:effectLst/>
                            <a:latin typeface="Gill Sans MT" panose="020B0502020104020203" pitchFamily="34" charset="-18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dirty="0">
                              <a:effectLst/>
                              <a:latin typeface="Gill Sans MT" panose="020B0502020104020203" pitchFamily="34" charset="-18"/>
                            </a:rPr>
                            <a:t>(6)</a:t>
                          </a:r>
                          <a:endParaRPr lang="pl-PL" sz="2000" dirty="0">
                            <a:effectLst/>
                            <a:latin typeface="Gill Sans MT" panose="020B0502020104020203" pitchFamily="34" charset="-18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4271567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ela 4">
                <a:extLst>
                  <a:ext uri="{FF2B5EF4-FFF2-40B4-BE49-F238E27FC236}">
                    <a16:creationId xmlns:a16="http://schemas.microsoft.com/office/drawing/2014/main" id="{C5FBDE7A-4379-465A-8DA9-3156E4502E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3036765"/>
                  </p:ext>
                </p:extLst>
              </p:nvPr>
            </p:nvGraphicFramePr>
            <p:xfrm>
              <a:off x="3167075" y="2719241"/>
              <a:ext cx="5857849" cy="475869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5178162">
                      <a:extLst>
                        <a:ext uri="{9D8B030D-6E8A-4147-A177-3AD203B41FA5}">
                          <a16:colId xmlns:a16="http://schemas.microsoft.com/office/drawing/2014/main" val="158678253"/>
                        </a:ext>
                      </a:extLst>
                    </a:gridCol>
                    <a:gridCol w="679687">
                      <a:extLst>
                        <a:ext uri="{9D8B030D-6E8A-4147-A177-3AD203B41FA5}">
                          <a16:colId xmlns:a16="http://schemas.microsoft.com/office/drawing/2014/main" val="3501079230"/>
                        </a:ext>
                      </a:extLst>
                    </a:gridCol>
                  </a:tblGrid>
                  <a:tr h="475869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r="-13176" b="-189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2000" dirty="0">
                              <a:effectLst/>
                              <a:latin typeface="Gill Sans MT" panose="020B0502020104020203" pitchFamily="34" charset="-18"/>
                            </a:rPr>
                            <a:t>(6)</a:t>
                          </a:r>
                          <a:endParaRPr lang="pl-PL" sz="2000" dirty="0">
                            <a:effectLst/>
                            <a:latin typeface="Gill Sans MT" panose="020B0502020104020203" pitchFamily="34" charset="-18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42715674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Prostokąt 5">
            <a:extLst>
              <a:ext uri="{FF2B5EF4-FFF2-40B4-BE49-F238E27FC236}">
                <a16:creationId xmlns:a16="http://schemas.microsoft.com/office/drawing/2014/main" id="{5DAA3E01-2107-4D1F-B48D-D400D785646E}"/>
              </a:ext>
            </a:extLst>
          </p:cNvPr>
          <p:cNvSpPr/>
          <p:nvPr/>
        </p:nvSpPr>
        <p:spPr>
          <a:xfrm>
            <a:off x="681134" y="3807672"/>
            <a:ext cx="9813493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Gill Sans MT" panose="020B05020201040202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Wstawiając wzory (4) i (5) otrzymuje się dla nich bardziej szczegółową postać:</a:t>
            </a:r>
            <a:endParaRPr lang="pl-PL" dirty="0">
              <a:latin typeface="Gill Sans MT" panose="020B050202010402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ela 6">
                <a:extLst>
                  <a:ext uri="{FF2B5EF4-FFF2-40B4-BE49-F238E27FC236}">
                    <a16:creationId xmlns:a16="http://schemas.microsoft.com/office/drawing/2014/main" id="{D92A51A0-3AB4-46D0-9B0F-3D6A9BEFDB0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28694490"/>
                  </p:ext>
                </p:extLst>
              </p:nvPr>
            </p:nvGraphicFramePr>
            <p:xfrm>
              <a:off x="3167076" y="4607285"/>
              <a:ext cx="5857848" cy="457581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5118246">
                      <a:extLst>
                        <a:ext uri="{9D8B030D-6E8A-4147-A177-3AD203B41FA5}">
                          <a16:colId xmlns:a16="http://schemas.microsoft.com/office/drawing/2014/main" val="635414007"/>
                        </a:ext>
                      </a:extLst>
                    </a:gridCol>
                    <a:gridCol w="739602">
                      <a:extLst>
                        <a:ext uri="{9D8B030D-6E8A-4147-A177-3AD203B41FA5}">
                          <a16:colId xmlns:a16="http://schemas.microsoft.com/office/drawing/2014/main" val="118811479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800" dirty="0">
                              <a:effectLst/>
                              <a:latin typeface="Gill Sans MT" panose="020B0502020104020203" pitchFamily="34" charset="-18"/>
                            </a:rPr>
                            <a:t>ε</a:t>
                          </a:r>
                          <a:r>
                            <a:rPr lang="pl-PL" sz="1800" baseline="-25000" dirty="0">
                              <a:effectLst/>
                              <a:latin typeface="Gill Sans MT" panose="020B0502020104020203" pitchFamily="34" charset="-18"/>
                            </a:rPr>
                            <a:t>1</a:t>
                          </a:r>
                          <a:r>
                            <a:rPr lang="pl-PL" sz="1800" dirty="0">
                              <a:effectLst/>
                              <a:latin typeface="Gill Sans MT" panose="020B0502020104020203" pitchFamily="34" charset="-18"/>
                            </a:rPr>
                            <a:t> = ε</a:t>
                          </a:r>
                          <a:r>
                            <a:rPr lang="pl-PL" sz="1800" baseline="-25000" dirty="0">
                              <a:effectLst/>
                              <a:latin typeface="Gill Sans MT" panose="020B0502020104020203" pitchFamily="34" charset="-18"/>
                            </a:rPr>
                            <a:t>0</a:t>
                          </a:r>
                          <a:r>
                            <a:rPr lang="pl-PL" sz="1800" dirty="0">
                              <a:effectLst/>
                              <a:latin typeface="Gill Sans MT" panose="020B0502020104020203" pitchFamily="34" charset="-18"/>
                            </a:rPr>
                            <a:t> –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l-PL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pl-PL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l-PL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pl-PL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pl-PL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num>
                                <m:den>
                                  <m:r>
                                    <a:rPr lang="pl-PL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p>
                                    <m:sSupPr>
                                      <m:ctrlPr>
                                        <a:rPr lang="pl-PL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l-PL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pl-PL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r>
                            <a:rPr lang="pl-PL" sz="1800" dirty="0">
                              <a:effectLst/>
                              <a:latin typeface="Gill Sans MT" panose="020B0502020104020203" pitchFamily="34" charset="-18"/>
                            </a:rPr>
                            <a:t>· z     ,  gdzie   ε</a:t>
                          </a:r>
                          <a:r>
                            <a:rPr lang="pl-PL" sz="1800" baseline="-25000" dirty="0">
                              <a:effectLst/>
                              <a:latin typeface="Gill Sans MT" panose="020B0502020104020203" pitchFamily="34" charset="-18"/>
                            </a:rPr>
                            <a:t>0</a:t>
                          </a:r>
                          <a:r>
                            <a:rPr lang="pl-PL" sz="1800" dirty="0">
                              <a:effectLst/>
                              <a:latin typeface="Gill Sans MT" panose="020B0502020104020203" pitchFamily="34" charset="-18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l-PL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pl-PL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pl-PL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l-PL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den>
                              </m:f>
                              <m:r>
                                <a:rPr lang="pl-PL" sz="1800">
                                  <a:effectLst/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</m:oMath>
                          </a14:m>
                          <a:r>
                            <a:rPr lang="pl-PL" sz="1800" dirty="0">
                              <a:effectLst/>
                              <a:latin typeface="Gill Sans MT" panose="020B0502020104020203" pitchFamily="34" charset="-18"/>
                            </a:rPr>
                            <a:t>   oraz   ε</a:t>
                          </a:r>
                          <a:r>
                            <a:rPr lang="pl-PL" sz="1800" baseline="-25000" dirty="0">
                              <a:effectLst/>
                              <a:latin typeface="Gill Sans MT" panose="020B0502020104020203" pitchFamily="34" charset="-18"/>
                            </a:rPr>
                            <a:t>2</a:t>
                          </a:r>
                          <a:r>
                            <a:rPr lang="pl-PL" sz="1800" dirty="0">
                              <a:effectLst/>
                              <a:latin typeface="Gill Sans MT" panose="020B0502020104020203" pitchFamily="34" charset="-18"/>
                            </a:rPr>
                            <a:t> =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l-PL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num>
                                <m:den>
                                  <m:r>
                                    <a:rPr lang="pl-PL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den>
                              </m:f>
                            </m:oMath>
                          </a14:m>
                          <a:endParaRPr lang="pl-PL" sz="1800" dirty="0">
                            <a:effectLst/>
                            <a:latin typeface="Gill Sans MT" panose="020B0502020104020203" pitchFamily="34" charset="-18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800" dirty="0">
                              <a:effectLst/>
                              <a:latin typeface="Gill Sans MT" panose="020B0502020104020203" pitchFamily="34" charset="-18"/>
                            </a:rPr>
                            <a:t>(7)</a:t>
                          </a:r>
                          <a:endParaRPr lang="pl-PL" sz="1800" dirty="0">
                            <a:effectLst/>
                            <a:latin typeface="Gill Sans MT" panose="020B0502020104020203" pitchFamily="34" charset="-18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8245906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ela 6">
                <a:extLst>
                  <a:ext uri="{FF2B5EF4-FFF2-40B4-BE49-F238E27FC236}">
                    <a16:creationId xmlns:a16="http://schemas.microsoft.com/office/drawing/2014/main" id="{D92A51A0-3AB4-46D0-9B0F-3D6A9BEFDB0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28694490"/>
                  </p:ext>
                </p:extLst>
              </p:nvPr>
            </p:nvGraphicFramePr>
            <p:xfrm>
              <a:off x="3167076" y="4607285"/>
              <a:ext cx="5857848" cy="457581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5118246">
                      <a:extLst>
                        <a:ext uri="{9D8B030D-6E8A-4147-A177-3AD203B41FA5}">
                          <a16:colId xmlns:a16="http://schemas.microsoft.com/office/drawing/2014/main" val="635414007"/>
                        </a:ext>
                      </a:extLst>
                    </a:gridCol>
                    <a:gridCol w="739602">
                      <a:extLst>
                        <a:ext uri="{9D8B030D-6E8A-4147-A177-3AD203B41FA5}">
                          <a16:colId xmlns:a16="http://schemas.microsoft.com/office/drawing/2014/main" val="1188114790"/>
                        </a:ext>
                      </a:extLst>
                    </a:gridCol>
                  </a:tblGrid>
                  <a:tr h="457581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r="-14388" b="-184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800" dirty="0">
                              <a:effectLst/>
                              <a:latin typeface="Gill Sans MT" panose="020B0502020104020203" pitchFamily="34" charset="-18"/>
                            </a:rPr>
                            <a:t>(7)</a:t>
                          </a:r>
                          <a:endParaRPr lang="pl-PL" sz="1800" dirty="0">
                            <a:effectLst/>
                            <a:latin typeface="Gill Sans MT" panose="020B0502020104020203" pitchFamily="34" charset="-18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8245906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53921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28AA90B-0E35-4E7D-BE88-D6ACA7C08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E72CB-069D-4F61-A85C-EB6001E6ABBA}" type="slidenum">
              <a:rPr lang="pl-PL" smtClean="0"/>
              <a:pPr/>
              <a:t>8</a:t>
            </a:fld>
            <a:endParaRPr lang="pl-PL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FB33769B-CC87-4FE8-A9F5-6F17CEC7B6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Zgięciowa teoria powłok walcowych 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52B180A-90D7-4EA9-8E96-6F25F5F4B816}"/>
              </a:ext>
            </a:extLst>
          </p:cNvPr>
          <p:cNvSpPr/>
          <p:nvPr/>
        </p:nvSpPr>
        <p:spPr>
          <a:xfrm>
            <a:off x="681133" y="1539627"/>
            <a:ext cx="10711115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Gill Sans MT" panose="020B05020201040202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Podstawiając wzory (7) do prawa </a:t>
            </a:r>
            <a:r>
              <a:rPr lang="pl-PL" dirty="0" err="1">
                <a:latin typeface="Gill Sans MT" panose="020B05020201040202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Hooke’a</a:t>
            </a:r>
            <a:r>
              <a:rPr lang="pl-PL" dirty="0">
                <a:latin typeface="Gill Sans MT" panose="020B05020201040202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 dla płaskiego stanu naprężenia w postaci ogólnej: </a:t>
            </a:r>
            <a:endParaRPr lang="pl-PL" dirty="0">
              <a:latin typeface="Gill Sans MT" panose="020B050202010402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ela 5">
                <a:extLst>
                  <a:ext uri="{FF2B5EF4-FFF2-40B4-BE49-F238E27FC236}">
                    <a16:creationId xmlns:a16="http://schemas.microsoft.com/office/drawing/2014/main" id="{B00D7B23-B455-4452-9EAB-DA95AC11907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8679325"/>
                  </p:ext>
                </p:extLst>
              </p:nvPr>
            </p:nvGraphicFramePr>
            <p:xfrm>
              <a:off x="3020037" y="2465186"/>
              <a:ext cx="7399090" cy="690563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6490617">
                      <a:extLst>
                        <a:ext uri="{9D8B030D-6E8A-4147-A177-3AD203B41FA5}">
                          <a16:colId xmlns:a16="http://schemas.microsoft.com/office/drawing/2014/main" val="3560812433"/>
                        </a:ext>
                      </a:extLst>
                    </a:gridCol>
                    <a:gridCol w="908473">
                      <a:extLst>
                        <a:ext uri="{9D8B030D-6E8A-4147-A177-3AD203B41FA5}">
                          <a16:colId xmlns:a16="http://schemas.microsoft.com/office/drawing/2014/main" val="189363248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800" dirty="0">
                              <a:effectLst/>
                              <a:latin typeface="Gill Sans MT" panose="020B0502020104020203" pitchFamily="34" charset="-18"/>
                            </a:rPr>
                            <a:t>σ</a:t>
                          </a:r>
                          <a:r>
                            <a:rPr lang="pl-PL" sz="1800" baseline="-25000" dirty="0">
                              <a:effectLst/>
                              <a:latin typeface="Gill Sans MT" panose="020B0502020104020203" pitchFamily="34" charset="-18"/>
                            </a:rPr>
                            <a:t>1</a:t>
                          </a:r>
                          <a:r>
                            <a:rPr lang="pl-PL" sz="1800" dirty="0">
                              <a:effectLst/>
                              <a:latin typeface="Gill Sans MT" panose="020B0502020104020203" pitchFamily="34" charset="-18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l-PL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a:rPr lang="pl-PL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pl-PL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l-PL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ν</m:t>
                                      </m:r>
                                    </m:e>
                                    <m:sup>
                                      <m:r>
                                        <a:rPr lang="pl-PL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pl-PL" sz="1800">
                                  <a:effectLst/>
                                  <a:latin typeface="Cambria Math" panose="02040503050406030204" pitchFamily="18" charset="0"/>
                                </a:rPr>
                                <m:t>·</m:t>
                              </m:r>
                            </m:oMath>
                          </a14:m>
                          <a:r>
                            <a:rPr lang="pl-PL" sz="1800" dirty="0">
                              <a:effectLst/>
                              <a:latin typeface="Gill Sans MT" panose="020B0502020104020203" pitchFamily="34" charset="-18"/>
                            </a:rPr>
                            <a:t>( ε</a:t>
                          </a:r>
                          <a:r>
                            <a:rPr lang="pl-PL" sz="1800" baseline="-25000" dirty="0">
                              <a:effectLst/>
                              <a:latin typeface="Gill Sans MT" panose="020B0502020104020203" pitchFamily="34" charset="-18"/>
                            </a:rPr>
                            <a:t>1</a:t>
                          </a:r>
                          <a:r>
                            <a:rPr lang="pl-PL" sz="1800" dirty="0">
                              <a:effectLst/>
                              <a:latin typeface="Gill Sans MT" panose="020B0502020104020203" pitchFamily="34" charset="-18"/>
                            </a:rPr>
                            <a:t> + ν ε</a:t>
                          </a:r>
                          <a:r>
                            <a:rPr lang="pl-PL" sz="1800" baseline="-25000" dirty="0">
                              <a:effectLst/>
                              <a:latin typeface="Gill Sans MT" panose="020B0502020104020203" pitchFamily="34" charset="-18"/>
                            </a:rPr>
                            <a:t>2</a:t>
                          </a:r>
                          <a:r>
                            <a:rPr lang="pl-PL" sz="1800" dirty="0">
                              <a:effectLst/>
                              <a:latin typeface="Gill Sans MT" panose="020B0502020104020203" pitchFamily="34" charset="-18"/>
                            </a:rPr>
                            <a:t>),      σ</a:t>
                          </a:r>
                          <a:r>
                            <a:rPr lang="pl-PL" sz="1800" baseline="-25000" dirty="0">
                              <a:effectLst/>
                              <a:latin typeface="Gill Sans MT" panose="020B0502020104020203" pitchFamily="34" charset="-18"/>
                            </a:rPr>
                            <a:t>2</a:t>
                          </a:r>
                          <a:r>
                            <a:rPr lang="pl-PL" sz="1800" dirty="0">
                              <a:effectLst/>
                              <a:latin typeface="Gill Sans MT" panose="020B0502020104020203" pitchFamily="34" charset="-18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l-PL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a:rPr lang="pl-PL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pl-PL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l-PL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ν</m:t>
                                      </m:r>
                                    </m:e>
                                    <m:sup>
                                      <m:r>
                                        <a:rPr lang="pl-PL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r>
                            <a:rPr lang="pl-PL" sz="1800" dirty="0">
                              <a:effectLst/>
                              <a:latin typeface="Gill Sans MT" panose="020B0502020104020203" pitchFamily="34" charset="-18"/>
                            </a:rPr>
                            <a:t>· ( ε</a:t>
                          </a:r>
                          <a:r>
                            <a:rPr lang="pl-PL" sz="1800" baseline="-25000" dirty="0">
                              <a:effectLst/>
                              <a:latin typeface="Gill Sans MT" panose="020B0502020104020203" pitchFamily="34" charset="-18"/>
                            </a:rPr>
                            <a:t>2</a:t>
                          </a:r>
                          <a:r>
                            <a:rPr lang="pl-PL" sz="1800" dirty="0">
                              <a:effectLst/>
                              <a:latin typeface="Gill Sans MT" panose="020B0502020104020203" pitchFamily="34" charset="-18"/>
                            </a:rPr>
                            <a:t> + ν ε</a:t>
                          </a:r>
                          <a:r>
                            <a:rPr lang="pl-PL" sz="1800" baseline="-25000" dirty="0">
                              <a:effectLst/>
                              <a:latin typeface="Gill Sans MT" panose="020B0502020104020203" pitchFamily="34" charset="-18"/>
                            </a:rPr>
                            <a:t>1</a:t>
                          </a:r>
                          <a:r>
                            <a:rPr lang="pl-PL" sz="1800" dirty="0">
                              <a:effectLst/>
                              <a:latin typeface="Gill Sans MT" panose="020B0502020104020203" pitchFamily="34" charset="-18"/>
                            </a:rPr>
                            <a:t>)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800" dirty="0">
                              <a:effectLst/>
                              <a:latin typeface="Gill Sans MT" panose="020B0502020104020203" pitchFamily="34" charset="-18"/>
                            </a:rPr>
                            <a:t> </a:t>
                          </a:r>
                          <a:endParaRPr lang="pl-PL" sz="1800" dirty="0">
                            <a:effectLst/>
                            <a:latin typeface="Gill Sans MT" panose="020B0502020104020203" pitchFamily="34" charset="-18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800" dirty="0">
                              <a:effectLst/>
                              <a:latin typeface="Gill Sans MT" panose="020B0502020104020203" pitchFamily="34" charset="-18"/>
                            </a:rPr>
                            <a:t>(8)</a:t>
                          </a:r>
                          <a:endParaRPr lang="pl-PL" sz="1800" dirty="0">
                            <a:effectLst/>
                            <a:latin typeface="Gill Sans MT" panose="020B0502020104020203" pitchFamily="34" charset="-18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7892074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ela 5">
                <a:extLst>
                  <a:ext uri="{FF2B5EF4-FFF2-40B4-BE49-F238E27FC236}">
                    <a16:creationId xmlns:a16="http://schemas.microsoft.com/office/drawing/2014/main" id="{B00D7B23-B455-4452-9EAB-DA95AC11907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8679325"/>
                  </p:ext>
                </p:extLst>
              </p:nvPr>
            </p:nvGraphicFramePr>
            <p:xfrm>
              <a:off x="3020037" y="2465186"/>
              <a:ext cx="7399090" cy="690563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6490617">
                      <a:extLst>
                        <a:ext uri="{9D8B030D-6E8A-4147-A177-3AD203B41FA5}">
                          <a16:colId xmlns:a16="http://schemas.microsoft.com/office/drawing/2014/main" val="3560812433"/>
                        </a:ext>
                      </a:extLst>
                    </a:gridCol>
                    <a:gridCol w="908473">
                      <a:extLst>
                        <a:ext uri="{9D8B030D-6E8A-4147-A177-3AD203B41FA5}">
                          <a16:colId xmlns:a16="http://schemas.microsoft.com/office/drawing/2014/main" val="1893632480"/>
                        </a:ext>
                      </a:extLst>
                    </a:gridCol>
                  </a:tblGrid>
                  <a:tr h="690563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r="-13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800" dirty="0">
                              <a:effectLst/>
                              <a:latin typeface="Gill Sans MT" panose="020B0502020104020203" pitchFamily="34" charset="-18"/>
                            </a:rPr>
                            <a:t>(8)</a:t>
                          </a:r>
                          <a:endParaRPr lang="pl-PL" sz="1800" dirty="0">
                            <a:effectLst/>
                            <a:latin typeface="Gill Sans MT" panose="020B0502020104020203" pitchFamily="34" charset="-18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78920748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Prostokąt 1">
            <a:extLst>
              <a:ext uri="{FF2B5EF4-FFF2-40B4-BE49-F238E27FC236}">
                <a16:creationId xmlns:a16="http://schemas.microsoft.com/office/drawing/2014/main" id="{F5E01666-4999-43ED-9B33-1B95AF7B69AF}"/>
              </a:ext>
            </a:extLst>
          </p:cNvPr>
          <p:cNvSpPr/>
          <p:nvPr/>
        </p:nvSpPr>
        <p:spPr>
          <a:xfrm>
            <a:off x="681133" y="3696156"/>
            <a:ext cx="3142527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Gill Sans MT" panose="020B05020201040202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dostaje się poniższe wyrażenia:</a:t>
            </a:r>
            <a:endParaRPr lang="pl-PL" dirty="0">
              <a:latin typeface="Gill Sans MT" panose="020B050202010402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ela 6">
                <a:extLst>
                  <a:ext uri="{FF2B5EF4-FFF2-40B4-BE49-F238E27FC236}">
                    <a16:creationId xmlns:a16="http://schemas.microsoft.com/office/drawing/2014/main" id="{9D1992BC-7C5D-4C4A-95A3-9E9D92D999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1648433"/>
                  </p:ext>
                </p:extLst>
              </p:nvPr>
            </p:nvGraphicFramePr>
            <p:xfrm>
              <a:off x="3020037" y="4233826"/>
              <a:ext cx="7399090" cy="732282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6486433">
                      <a:extLst>
                        <a:ext uri="{9D8B030D-6E8A-4147-A177-3AD203B41FA5}">
                          <a16:colId xmlns:a16="http://schemas.microsoft.com/office/drawing/2014/main" val="3422425588"/>
                        </a:ext>
                      </a:extLst>
                    </a:gridCol>
                    <a:gridCol w="912657">
                      <a:extLst>
                        <a:ext uri="{9D8B030D-6E8A-4147-A177-3AD203B41FA5}">
                          <a16:colId xmlns:a16="http://schemas.microsoft.com/office/drawing/2014/main" val="536920709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800" dirty="0">
                              <a:effectLst/>
                              <a:latin typeface="Gill Sans MT" panose="020B0502020104020203" pitchFamily="34" charset="-18"/>
                            </a:rPr>
                            <a:t>σ</a:t>
                          </a:r>
                          <a:r>
                            <a:rPr lang="pl-PL" sz="1800" baseline="-25000" dirty="0">
                              <a:effectLst/>
                              <a:latin typeface="Gill Sans MT" panose="020B0502020104020203" pitchFamily="34" charset="-18"/>
                            </a:rPr>
                            <a:t>1</a:t>
                          </a:r>
                          <a:r>
                            <a:rPr lang="pl-PL" sz="1800" dirty="0">
                              <a:effectLst/>
                              <a:latin typeface="Gill Sans MT" panose="020B0502020104020203" pitchFamily="34" charset="-18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l-PL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a:rPr lang="pl-PL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pl-PL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l-PL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ν</m:t>
                                      </m:r>
                                    </m:e>
                                    <m:sup>
                                      <m:r>
                                        <a:rPr lang="pl-PL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r>
                            <a:rPr lang="pl-PL" sz="1800" dirty="0">
                              <a:effectLst/>
                              <a:latin typeface="Gill Sans MT" panose="020B0502020104020203" pitchFamily="34" charset="-18"/>
                            </a:rPr>
                            <a:t> · ( ε</a:t>
                          </a:r>
                          <a:r>
                            <a:rPr lang="pl-PL" sz="1800" baseline="-25000" dirty="0">
                              <a:effectLst/>
                              <a:latin typeface="Gill Sans MT" panose="020B0502020104020203" pitchFamily="34" charset="-18"/>
                            </a:rPr>
                            <a:t>0</a:t>
                          </a:r>
                          <a:r>
                            <a:rPr lang="pl-PL" sz="1800" dirty="0">
                              <a:effectLst/>
                              <a:latin typeface="Gill Sans MT" panose="020B0502020104020203" pitchFamily="34" charset="-18"/>
                            </a:rPr>
                            <a:t> –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l-PL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pl-PL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l-PL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pl-PL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pl-PL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num>
                                <m:den>
                                  <m:r>
                                    <a:rPr lang="pl-PL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p>
                                    <m:sSupPr>
                                      <m:ctrlPr>
                                        <a:rPr lang="pl-PL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l-PL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pl-PL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r>
                            <a:rPr lang="pl-PL" sz="1800" dirty="0">
                              <a:effectLst/>
                              <a:latin typeface="Gill Sans MT" panose="020B0502020104020203" pitchFamily="34" charset="-18"/>
                            </a:rPr>
                            <a:t>· z + ν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l-PL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num>
                                <m:den>
                                  <m:r>
                                    <a:rPr lang="pl-PL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den>
                              </m:f>
                            </m:oMath>
                          </a14:m>
                          <a:r>
                            <a:rPr lang="pl-PL" sz="1800" dirty="0">
                              <a:effectLst/>
                              <a:latin typeface="Gill Sans MT" panose="020B0502020104020203" pitchFamily="34" charset="-18"/>
                            </a:rPr>
                            <a:t>),    σ</a:t>
                          </a:r>
                          <a:r>
                            <a:rPr lang="pl-PL" sz="1800" baseline="-25000" dirty="0">
                              <a:effectLst/>
                              <a:latin typeface="Gill Sans MT" panose="020B0502020104020203" pitchFamily="34" charset="-18"/>
                            </a:rPr>
                            <a:t>2</a:t>
                          </a:r>
                          <a:r>
                            <a:rPr lang="pl-PL" sz="1800" dirty="0">
                              <a:effectLst/>
                              <a:latin typeface="Gill Sans MT" panose="020B0502020104020203" pitchFamily="34" charset="-18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l-PL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a:rPr lang="pl-PL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pl-PL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l-PL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ν</m:t>
                                      </m:r>
                                    </m:e>
                                    <m:sup>
                                      <m:r>
                                        <a:rPr lang="pl-PL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pl-PL" sz="180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pl-PL" sz="1800" dirty="0">
                              <a:effectLst/>
                              <a:latin typeface="Gill Sans MT" panose="020B0502020104020203" pitchFamily="34" charset="-18"/>
                            </a:rPr>
                            <a:t>· (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l-PL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num>
                                <m:den>
                                  <m:r>
                                    <a:rPr lang="pl-PL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den>
                              </m:f>
                            </m:oMath>
                          </a14:m>
                          <a:r>
                            <a:rPr lang="pl-PL" sz="1800" dirty="0">
                              <a:effectLst/>
                              <a:latin typeface="Gill Sans MT" panose="020B0502020104020203" pitchFamily="34" charset="-18"/>
                            </a:rPr>
                            <a:t> + νε</a:t>
                          </a:r>
                          <a:r>
                            <a:rPr lang="pl-PL" sz="1800" baseline="-25000" dirty="0">
                              <a:effectLst/>
                              <a:latin typeface="Gill Sans MT" panose="020B0502020104020203" pitchFamily="34" charset="-18"/>
                            </a:rPr>
                            <a:t>0</a:t>
                          </a:r>
                          <a:r>
                            <a:rPr lang="pl-PL" sz="1800" dirty="0">
                              <a:effectLst/>
                              <a:latin typeface="Gill Sans MT" panose="020B0502020104020203" pitchFamily="34" charset="-18"/>
                            </a:rPr>
                            <a:t> – ν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l-PL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pl-PL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l-PL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pl-PL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pl-PL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num>
                                <m:den>
                                  <m:r>
                                    <a:rPr lang="pl-PL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p>
                                    <m:sSupPr>
                                      <m:ctrlPr>
                                        <a:rPr lang="pl-PL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l-PL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pl-PL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r>
                            <a:rPr lang="pl-PL" sz="1800" dirty="0">
                              <a:effectLst/>
                              <a:latin typeface="Gill Sans MT" panose="020B0502020104020203" pitchFamily="34" charset="-18"/>
                            </a:rPr>
                            <a:t>· z)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800" dirty="0">
                              <a:effectLst/>
                              <a:latin typeface="Gill Sans MT" panose="020B0502020104020203" pitchFamily="34" charset="-18"/>
                            </a:rPr>
                            <a:t> </a:t>
                          </a:r>
                          <a:endParaRPr lang="pl-PL" sz="1800" dirty="0">
                            <a:effectLst/>
                            <a:latin typeface="Gill Sans MT" panose="020B0502020104020203" pitchFamily="34" charset="-18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800" dirty="0">
                              <a:effectLst/>
                              <a:latin typeface="Gill Sans MT" panose="020B0502020104020203" pitchFamily="34" charset="-18"/>
                            </a:rPr>
                            <a:t>(9)</a:t>
                          </a:r>
                          <a:endParaRPr lang="pl-PL" sz="1800" dirty="0">
                            <a:effectLst/>
                            <a:latin typeface="Gill Sans MT" panose="020B0502020104020203" pitchFamily="34" charset="-18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065260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ela 6">
                <a:extLst>
                  <a:ext uri="{FF2B5EF4-FFF2-40B4-BE49-F238E27FC236}">
                    <a16:creationId xmlns:a16="http://schemas.microsoft.com/office/drawing/2014/main" id="{9D1992BC-7C5D-4C4A-95A3-9E9D92D999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1648433"/>
                  </p:ext>
                </p:extLst>
              </p:nvPr>
            </p:nvGraphicFramePr>
            <p:xfrm>
              <a:off x="3020037" y="4233826"/>
              <a:ext cx="7399090" cy="732282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6486433">
                      <a:extLst>
                        <a:ext uri="{9D8B030D-6E8A-4147-A177-3AD203B41FA5}">
                          <a16:colId xmlns:a16="http://schemas.microsoft.com/office/drawing/2014/main" val="3422425588"/>
                        </a:ext>
                      </a:extLst>
                    </a:gridCol>
                    <a:gridCol w="912657">
                      <a:extLst>
                        <a:ext uri="{9D8B030D-6E8A-4147-A177-3AD203B41FA5}">
                          <a16:colId xmlns:a16="http://schemas.microsoft.com/office/drawing/2014/main" val="536920709"/>
                        </a:ext>
                      </a:extLst>
                    </a:gridCol>
                  </a:tblGrid>
                  <a:tr h="732282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r="-140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800" dirty="0">
                              <a:effectLst/>
                              <a:latin typeface="Gill Sans MT" panose="020B0502020104020203" pitchFamily="34" charset="-18"/>
                            </a:rPr>
                            <a:t>(9)</a:t>
                          </a:r>
                          <a:endParaRPr lang="pl-PL" sz="1800" dirty="0">
                            <a:effectLst/>
                            <a:latin typeface="Gill Sans MT" panose="020B0502020104020203" pitchFamily="34" charset="-18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0652601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18565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28AA90B-0E35-4E7D-BE88-D6ACA7C08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E72CB-069D-4F61-A85C-EB6001E6ABBA}" type="slidenum">
              <a:rPr lang="pl-PL" smtClean="0"/>
              <a:pPr/>
              <a:t>9</a:t>
            </a:fld>
            <a:endParaRPr lang="pl-PL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FB33769B-CC87-4FE8-A9F5-6F17CEC7B6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Zgięciowa teoria powłok walcowych 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367C33F9-8D67-4C7E-BD8A-0B21013A667C}"/>
              </a:ext>
            </a:extLst>
          </p:cNvPr>
          <p:cNvSpPr/>
          <p:nvPr/>
        </p:nvSpPr>
        <p:spPr>
          <a:xfrm>
            <a:off x="623977" y="1267063"/>
            <a:ext cx="10240335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Gill Sans MT" panose="020B05020201040202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Kolejny krok to podstawienie składowych </a:t>
            </a:r>
            <a:r>
              <a:rPr lang="pl-PL" dirty="0" err="1">
                <a:latin typeface="Gill Sans MT" panose="020B05020201040202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naprężeń</a:t>
            </a:r>
            <a:r>
              <a:rPr lang="pl-PL" dirty="0">
                <a:latin typeface="Gill Sans MT" panose="020B05020201040202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 do wzorów definiujących wydatki sił i momentów wewnętrznych. Postać ogólna tych  wzorów jest następująca: </a:t>
            </a:r>
            <a:endParaRPr lang="pl-PL" dirty="0">
              <a:latin typeface="Gill Sans MT" panose="020B050202010402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ela 4">
                <a:extLst>
                  <a:ext uri="{FF2B5EF4-FFF2-40B4-BE49-F238E27FC236}">
                    <a16:creationId xmlns:a16="http://schemas.microsoft.com/office/drawing/2014/main" id="{9B7C7007-6EE8-45C2-8354-7A3F0D2E12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0903473"/>
                  </p:ext>
                </p:extLst>
              </p:nvPr>
            </p:nvGraphicFramePr>
            <p:xfrm>
              <a:off x="1778466" y="2184057"/>
              <a:ext cx="9362113" cy="446151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8649050">
                      <a:extLst>
                        <a:ext uri="{9D8B030D-6E8A-4147-A177-3AD203B41FA5}">
                          <a16:colId xmlns:a16="http://schemas.microsoft.com/office/drawing/2014/main" val="3870114335"/>
                        </a:ext>
                      </a:extLst>
                    </a:gridCol>
                    <a:gridCol w="713063">
                      <a:extLst>
                        <a:ext uri="{9D8B030D-6E8A-4147-A177-3AD203B41FA5}">
                          <a16:colId xmlns:a16="http://schemas.microsoft.com/office/drawing/2014/main" val="1229403887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Gill Sans MT" panose="020B0502020104020203" pitchFamily="34" charset="-18"/>
                            </a:rPr>
                            <a:t>n =  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limLoc m:val="undOvr"/>
                                  <m:ctrlPr>
                                    <a:rPr lang="pl-PL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m:rPr>
                                      <m:lit/>
                                    </m:rP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m:rPr>
                                      <m:lit/>
                                    </m:rP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pl-PL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l-PL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a:rPr lang="en-US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pl-PL" sz="1800">
                                  <a:effectLst/>
                                  <a:latin typeface="Cambria Math" panose="02040503050406030204" pitchFamily="18" charset="0"/>
                                </a:rPr>
                                <m:t>𝑑𝑧</m:t>
                              </m:r>
                            </m:oMath>
                          </a14:m>
                          <a:r>
                            <a:rPr lang="en-US" sz="1800" dirty="0">
                              <a:effectLst/>
                              <a:latin typeface="Gill Sans MT" panose="020B0502020104020203" pitchFamily="34" charset="-18"/>
                            </a:rPr>
                            <a:t>  ,    t =  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limLoc m:val="undOvr"/>
                                  <m:ctrlPr>
                                    <a:rPr lang="pl-PL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m:rPr>
                                      <m:lit/>
                                    </m:rP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m:rPr>
                                      <m:lit/>
                                    </m:rP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pl-PL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l-PL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a:rPr lang="en-US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pl-PL" sz="1800">
                                  <a:effectLst/>
                                  <a:latin typeface="Cambria Math" panose="02040503050406030204" pitchFamily="18" charset="0"/>
                                </a:rPr>
                                <m:t>𝑑𝑧</m:t>
                              </m:r>
                            </m:oMath>
                          </a14:m>
                          <a:r>
                            <a:rPr lang="en-US" sz="1800" dirty="0">
                              <a:effectLst/>
                              <a:latin typeface="Gill Sans MT" panose="020B0502020104020203" pitchFamily="34" charset="-18"/>
                            </a:rPr>
                            <a:t>  ,    m</a:t>
                          </a:r>
                          <a:r>
                            <a:rPr lang="en-US" sz="1800" baseline="-25000" dirty="0">
                              <a:effectLst/>
                              <a:latin typeface="Gill Sans MT" panose="020B0502020104020203" pitchFamily="34" charset="-18"/>
                            </a:rPr>
                            <a:t>1</a:t>
                          </a:r>
                          <a:r>
                            <a:rPr lang="en-US" sz="1800" dirty="0">
                              <a:effectLst/>
                              <a:latin typeface="Gill Sans MT" panose="020B0502020104020203" pitchFamily="34" charset="-18"/>
                            </a:rPr>
                            <a:t> = - 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limLoc m:val="undOvr"/>
                                  <m:ctrlPr>
                                    <a:rPr lang="pl-PL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m:rPr>
                                      <m:lit/>
                                    </m:rP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m:rPr>
                                      <m:lit/>
                                    </m:rP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pl-PL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l-PL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a:rPr lang="en-US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pl-PL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nary>
                              <m:r>
                                <a:rPr lang="pl-PL" sz="1800">
                                  <a:effectLst/>
                                  <a:latin typeface="Cambria Math" panose="02040503050406030204" pitchFamily="18" charset="0"/>
                                </a:rPr>
                                <m:t>𝑑𝑧</m:t>
                              </m:r>
                            </m:oMath>
                          </a14:m>
                          <a:r>
                            <a:rPr lang="en-US" sz="1800" dirty="0">
                              <a:effectLst/>
                              <a:latin typeface="Gill Sans MT" panose="020B0502020104020203" pitchFamily="34" charset="-18"/>
                            </a:rPr>
                            <a:t>   ,     m</a:t>
                          </a:r>
                          <a:r>
                            <a:rPr lang="en-US" sz="1800" baseline="-25000" dirty="0">
                              <a:effectLst/>
                              <a:latin typeface="Gill Sans MT" panose="020B0502020104020203" pitchFamily="34" charset="-18"/>
                            </a:rPr>
                            <a:t>2</a:t>
                          </a:r>
                          <a:r>
                            <a:rPr lang="en-US" sz="1800" dirty="0">
                              <a:effectLst/>
                              <a:latin typeface="Gill Sans MT" panose="020B0502020104020203" pitchFamily="34" charset="-18"/>
                            </a:rPr>
                            <a:t> = - 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limLoc m:val="undOvr"/>
                                  <m:ctrlPr>
                                    <a:rPr lang="pl-PL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m:rPr>
                                      <m:lit/>
                                    </m:rP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m:rPr>
                                      <m:lit/>
                                    </m:rP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pl-PL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l-PL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a:rPr lang="en-US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pl-PL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nary>
                              <m:r>
                                <a:rPr lang="pl-PL" sz="1800">
                                  <a:effectLst/>
                                  <a:latin typeface="Cambria Math" panose="02040503050406030204" pitchFamily="18" charset="0"/>
                                </a:rPr>
                                <m:t>𝑑𝑧</m:t>
                              </m:r>
                            </m:oMath>
                          </a14:m>
                          <a:endParaRPr lang="pl-PL" sz="1800" dirty="0">
                            <a:effectLst/>
                            <a:latin typeface="Gill Sans MT" panose="020B0502020104020203" pitchFamily="34" charset="-18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800" dirty="0">
                              <a:effectLst/>
                              <a:latin typeface="Gill Sans MT" panose="020B0502020104020203" pitchFamily="34" charset="-18"/>
                            </a:rPr>
                            <a:t>(10)</a:t>
                          </a:r>
                          <a:endParaRPr lang="pl-PL" sz="1800" dirty="0">
                            <a:effectLst/>
                            <a:latin typeface="Gill Sans MT" panose="020B0502020104020203" pitchFamily="34" charset="-18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8127535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ela 4">
                <a:extLst>
                  <a:ext uri="{FF2B5EF4-FFF2-40B4-BE49-F238E27FC236}">
                    <a16:creationId xmlns:a16="http://schemas.microsoft.com/office/drawing/2014/main" id="{9B7C7007-6EE8-45C2-8354-7A3F0D2E12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0903473"/>
                  </p:ext>
                </p:extLst>
              </p:nvPr>
            </p:nvGraphicFramePr>
            <p:xfrm>
              <a:off x="1778466" y="2184057"/>
              <a:ext cx="9362113" cy="446151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8649050">
                      <a:extLst>
                        <a:ext uri="{9D8B030D-6E8A-4147-A177-3AD203B41FA5}">
                          <a16:colId xmlns:a16="http://schemas.microsoft.com/office/drawing/2014/main" val="3870114335"/>
                        </a:ext>
                      </a:extLst>
                    </a:gridCol>
                    <a:gridCol w="713063">
                      <a:extLst>
                        <a:ext uri="{9D8B030D-6E8A-4147-A177-3AD203B41FA5}">
                          <a16:colId xmlns:a16="http://schemas.microsoft.com/office/drawing/2014/main" val="1229403887"/>
                        </a:ext>
                      </a:extLst>
                    </a:gridCol>
                  </a:tblGrid>
                  <a:tr h="446151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t="-109459" r="-8239" b="-1797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800" dirty="0">
                              <a:effectLst/>
                              <a:latin typeface="Gill Sans MT" panose="020B0502020104020203" pitchFamily="34" charset="-18"/>
                            </a:rPr>
                            <a:t>(10)</a:t>
                          </a:r>
                          <a:endParaRPr lang="pl-PL" sz="1800" dirty="0">
                            <a:effectLst/>
                            <a:latin typeface="Gill Sans MT" panose="020B0502020104020203" pitchFamily="34" charset="-18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81275358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Prostokąt 5">
            <a:extLst>
              <a:ext uri="{FF2B5EF4-FFF2-40B4-BE49-F238E27FC236}">
                <a16:creationId xmlns:a16="http://schemas.microsoft.com/office/drawing/2014/main" id="{9722C581-FEF5-40A5-AD04-72235F39E269}"/>
              </a:ext>
            </a:extLst>
          </p:cNvPr>
          <p:cNvSpPr/>
          <p:nvPr/>
        </p:nvSpPr>
        <p:spPr>
          <a:xfrm>
            <a:off x="623977" y="2699918"/>
            <a:ext cx="6167522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Gill Sans MT" panose="020B0502020104020203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Podstawiając (9) do (10) i wykonując całkowania otrzymuje się: </a:t>
            </a:r>
            <a:endParaRPr lang="pl-PL" dirty="0">
              <a:latin typeface="Gill Sans MT" panose="020B050202010402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ela 6">
                <a:extLst>
                  <a:ext uri="{FF2B5EF4-FFF2-40B4-BE49-F238E27FC236}">
                    <a16:creationId xmlns:a16="http://schemas.microsoft.com/office/drawing/2014/main" id="{CEF34CE3-0B7D-4EA5-8969-88F789B4E3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39377411"/>
                  </p:ext>
                </p:extLst>
              </p:nvPr>
            </p:nvGraphicFramePr>
            <p:xfrm>
              <a:off x="1778465" y="3145180"/>
              <a:ext cx="9362113" cy="2919858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8657440">
                      <a:extLst>
                        <a:ext uri="{9D8B030D-6E8A-4147-A177-3AD203B41FA5}">
                          <a16:colId xmlns:a16="http://schemas.microsoft.com/office/drawing/2014/main" val="1929039257"/>
                        </a:ext>
                      </a:extLst>
                    </a:gridCol>
                    <a:gridCol w="704673">
                      <a:extLst>
                        <a:ext uri="{9D8B030D-6E8A-4147-A177-3AD203B41FA5}">
                          <a16:colId xmlns:a16="http://schemas.microsoft.com/office/drawing/2014/main" val="2063137032"/>
                        </a:ext>
                      </a:extLst>
                    </a:gridCol>
                  </a:tblGrid>
                  <a:tr h="6344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800">
                              <a:effectLst/>
                              <a:latin typeface="Gill Sans MT" panose="020B0502020104020203" pitchFamily="34" charset="-18"/>
                            </a:rPr>
                            <a:t>n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l-PL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𝐸h</m:t>
                                  </m:r>
                                </m:num>
                                <m:den>
                                  <m:r>
                                    <a:rPr lang="pl-PL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pl-PL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l-PL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p>
                                      <m:r>
                                        <a:rPr lang="pl-PL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pl-PL" sz="180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oMath>
                          </a14:m>
                          <a:r>
                            <a:rPr lang="pl-PL" sz="1800">
                              <a:effectLst/>
                              <a:latin typeface="Gill Sans MT" panose="020B0502020104020203" pitchFamily="34" charset="-18"/>
                            </a:rPr>
                            <a:t>ε</a:t>
                          </a:r>
                          <a:r>
                            <a:rPr lang="pl-PL" sz="1800" baseline="-25000">
                              <a:effectLst/>
                              <a:latin typeface="Gill Sans MT" panose="020B0502020104020203" pitchFamily="34" charset="-18"/>
                            </a:rPr>
                            <a:t>0</a:t>
                          </a:r>
                          <a:r>
                            <a:rPr lang="pl-PL" sz="1800">
                              <a:effectLst/>
                              <a:latin typeface="Gill Sans MT" panose="020B0502020104020203" pitchFamily="34" charset="-18"/>
                            </a:rPr>
                            <a:t> + ν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l-PL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num>
                                <m:den>
                                  <m:r>
                                    <a:rPr lang="pl-PL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den>
                              </m:f>
                              <m:r>
                                <a:rPr lang="pl-PL" sz="18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pl-PL" sz="1800">
                            <a:effectLst/>
                            <a:latin typeface="Gill Sans MT" panose="020B0502020104020203" pitchFamily="34" charset="-18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800">
                              <a:effectLst/>
                              <a:latin typeface="Gill Sans MT" panose="020B0502020104020203" pitchFamily="34" charset="-18"/>
                            </a:rPr>
                            <a:t> </a:t>
                          </a:r>
                          <a:endParaRPr lang="pl-PL" sz="1800">
                            <a:effectLst/>
                            <a:latin typeface="Gill Sans MT" panose="020B0502020104020203" pitchFamily="34" charset="-18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8941" marR="4894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800">
                              <a:effectLst/>
                              <a:latin typeface="Gill Sans MT" panose="020B0502020104020203" pitchFamily="34" charset="-18"/>
                            </a:rPr>
                            <a:t>(11a)</a:t>
                          </a:r>
                          <a:endParaRPr lang="pl-PL" sz="1800">
                            <a:effectLst/>
                            <a:latin typeface="Gill Sans MT" panose="020B0502020104020203" pitchFamily="34" charset="-18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8941" marR="48941" marT="0" marB="0" anchor="ctr"/>
                    </a:tc>
                    <a:extLst>
                      <a:ext uri="{0D108BD9-81ED-4DB2-BD59-A6C34878D82A}">
                        <a16:rowId xmlns:a16="http://schemas.microsoft.com/office/drawing/2014/main" val="242870835"/>
                      </a:ext>
                    </a:extLst>
                  </a:tr>
                  <a:tr h="6344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800">
                              <a:effectLst/>
                              <a:latin typeface="Gill Sans MT" panose="020B0502020104020203" pitchFamily="34" charset="-18"/>
                            </a:rPr>
                            <a:t>t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l-PL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𝐸h</m:t>
                                  </m:r>
                                </m:num>
                                <m:den>
                                  <m:r>
                                    <a:rPr lang="pl-PL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pl-PL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l-PL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p>
                                      <m:r>
                                        <a:rPr lang="pl-PL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pl-PL" sz="180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oMath>
                          </a14:m>
                          <a:r>
                            <a:rPr lang="pl-PL" sz="1800">
                              <a:effectLst/>
                              <a:latin typeface="Gill Sans MT" panose="020B0502020104020203" pitchFamily="34" charset="-18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l-PL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num>
                                <m:den>
                                  <m:r>
                                    <a:rPr lang="pl-PL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den>
                              </m:f>
                              <m:r>
                                <a:rPr lang="pl-PL" sz="1800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pl-PL" sz="1800">
                                  <a:effectLst/>
                                  <a:latin typeface="Cambria Math" panose="02040503050406030204" pitchFamily="18" charset="0"/>
                                </a:rPr>
                                <m:t>ν</m:t>
                              </m:r>
                              <m:sSub>
                                <m:sSubPr>
                                  <m:ctrlPr>
                                    <a:rPr lang="pl-PL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pl-PL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pl-PL" sz="18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pl-PL" sz="1800">
                            <a:effectLst/>
                            <a:latin typeface="Gill Sans MT" panose="020B0502020104020203" pitchFamily="34" charset="-18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800">
                              <a:effectLst/>
                              <a:latin typeface="Gill Sans MT" panose="020B0502020104020203" pitchFamily="34" charset="-18"/>
                            </a:rPr>
                            <a:t> </a:t>
                          </a:r>
                          <a:endParaRPr lang="pl-PL" sz="1800">
                            <a:effectLst/>
                            <a:latin typeface="Gill Sans MT" panose="020B0502020104020203" pitchFamily="34" charset="-18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8941" marR="4894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800">
                              <a:effectLst/>
                              <a:latin typeface="Gill Sans MT" panose="020B0502020104020203" pitchFamily="34" charset="-18"/>
                            </a:rPr>
                            <a:t>(11b)</a:t>
                          </a:r>
                          <a:endParaRPr lang="pl-PL" sz="1800">
                            <a:effectLst/>
                            <a:latin typeface="Gill Sans MT" panose="020B0502020104020203" pitchFamily="34" charset="-18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8941" marR="48941" marT="0" marB="0" anchor="ctr"/>
                    </a:tc>
                    <a:extLst>
                      <a:ext uri="{0D108BD9-81ED-4DB2-BD59-A6C34878D82A}">
                        <a16:rowId xmlns:a16="http://schemas.microsoft.com/office/drawing/2014/main" val="1221958712"/>
                      </a:ext>
                    </a:extLst>
                  </a:tr>
                  <a:tr h="69215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800">
                              <a:effectLst/>
                              <a:latin typeface="Gill Sans MT" panose="020B0502020104020203" pitchFamily="34" charset="-18"/>
                            </a:rPr>
                            <a:t>m</a:t>
                          </a:r>
                          <a:r>
                            <a:rPr lang="pl-PL" sz="1800" baseline="-25000">
                              <a:effectLst/>
                              <a:latin typeface="Gill Sans MT" panose="020B0502020104020203" pitchFamily="34" charset="-18"/>
                            </a:rPr>
                            <a:t>1</a:t>
                          </a:r>
                          <a:r>
                            <a:rPr lang="pl-PL" sz="1800">
                              <a:effectLst/>
                              <a:latin typeface="Gill Sans MT" panose="020B0502020104020203" pitchFamily="34" charset="-18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l-PL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sSup>
                                    <m:sSupPr>
                                      <m:ctrlPr>
                                        <a:rPr lang="pl-PL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l-PL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pl-PL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pl-PL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  <m:d>
                                    <m:dPr>
                                      <m:ctrlPr>
                                        <a:rPr lang="pl-PL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l-PL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pl-PL" sz="18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pl-PL" sz="18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ν</m:t>
                                          </m:r>
                                        </m:e>
                                        <m:sup>
                                          <m:r>
                                            <a:rPr lang="pl-PL" sz="18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den>
                              </m:f>
                              <m:f>
                                <m:fPr>
                                  <m:ctrlPr>
                                    <a:rPr lang="pl-PL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pl-PL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l-PL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pl-PL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pl-PL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num>
                                <m:den>
                                  <m:r>
                                    <a:rPr lang="pl-PL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p>
                                    <m:sSupPr>
                                      <m:ctrlPr>
                                        <a:rPr lang="pl-PL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l-PL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pl-PL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lang="pl-PL" sz="1800">
                            <a:effectLst/>
                            <a:latin typeface="Gill Sans MT" panose="020B0502020104020203" pitchFamily="34" charset="-18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800">
                              <a:effectLst/>
                              <a:latin typeface="Gill Sans MT" panose="020B0502020104020203" pitchFamily="34" charset="-18"/>
                            </a:rPr>
                            <a:t> </a:t>
                          </a:r>
                          <a:endParaRPr lang="pl-PL" sz="1800">
                            <a:effectLst/>
                            <a:latin typeface="Gill Sans MT" panose="020B0502020104020203" pitchFamily="34" charset="-18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8941" marR="4894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800">
                              <a:effectLst/>
                              <a:latin typeface="Gill Sans MT" panose="020B0502020104020203" pitchFamily="34" charset="-18"/>
                            </a:rPr>
                            <a:t>(11c)</a:t>
                          </a:r>
                          <a:endParaRPr lang="pl-PL" sz="1800">
                            <a:effectLst/>
                            <a:latin typeface="Gill Sans MT" panose="020B0502020104020203" pitchFamily="34" charset="-18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8941" marR="48941" marT="0" marB="0" anchor="ctr"/>
                    </a:tc>
                    <a:extLst>
                      <a:ext uri="{0D108BD9-81ED-4DB2-BD59-A6C34878D82A}">
                        <a16:rowId xmlns:a16="http://schemas.microsoft.com/office/drawing/2014/main" val="3680195950"/>
                      </a:ext>
                    </a:extLst>
                  </a:tr>
                  <a:tr h="69215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800">
                              <a:effectLst/>
                              <a:latin typeface="Gill Sans MT" panose="020B0502020104020203" pitchFamily="34" charset="-18"/>
                            </a:rPr>
                            <a:t>m</a:t>
                          </a:r>
                          <a:r>
                            <a:rPr lang="pl-PL" sz="1800" baseline="-25000">
                              <a:effectLst/>
                              <a:latin typeface="Gill Sans MT" panose="020B0502020104020203" pitchFamily="34" charset="-18"/>
                            </a:rPr>
                            <a:t>2</a:t>
                          </a:r>
                          <a:r>
                            <a:rPr lang="pl-PL" sz="1800">
                              <a:effectLst/>
                              <a:latin typeface="Gill Sans MT" panose="020B0502020104020203" pitchFamily="34" charset="-18"/>
                            </a:rPr>
                            <a:t> = ν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l-PL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sSup>
                                    <m:sSupPr>
                                      <m:ctrlPr>
                                        <a:rPr lang="pl-PL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l-PL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pl-PL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pl-PL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  <m:d>
                                    <m:dPr>
                                      <m:ctrlPr>
                                        <a:rPr lang="pl-PL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l-PL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pl-PL" sz="18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pl-PL" sz="18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ν</m:t>
                                          </m:r>
                                        </m:e>
                                        <m:sup>
                                          <m:r>
                                            <a:rPr lang="pl-PL" sz="18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den>
                              </m:f>
                              <m:f>
                                <m:fPr>
                                  <m:ctrlPr>
                                    <a:rPr lang="pl-PL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pl-PL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l-PL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pl-PL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pl-PL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num>
                                <m:den>
                                  <m:r>
                                    <a:rPr lang="pl-PL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p>
                                    <m:sSupPr>
                                      <m:ctrlPr>
                                        <a:rPr lang="pl-PL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l-PL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pl-PL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lang="pl-PL" sz="1800">
                            <a:effectLst/>
                            <a:latin typeface="Gill Sans MT" panose="020B0502020104020203" pitchFamily="34" charset="-18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800">
                              <a:effectLst/>
                              <a:latin typeface="Gill Sans MT" panose="020B0502020104020203" pitchFamily="34" charset="-18"/>
                            </a:rPr>
                            <a:t> </a:t>
                          </a:r>
                          <a:endParaRPr lang="pl-PL" sz="1800">
                            <a:effectLst/>
                            <a:latin typeface="Gill Sans MT" panose="020B0502020104020203" pitchFamily="34" charset="-18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8941" marR="4894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800" dirty="0">
                              <a:effectLst/>
                              <a:latin typeface="Gill Sans MT" panose="020B0502020104020203" pitchFamily="34" charset="-18"/>
                            </a:rPr>
                            <a:t>(11d)</a:t>
                          </a:r>
                          <a:endParaRPr lang="pl-PL" sz="1800" dirty="0">
                            <a:effectLst/>
                            <a:latin typeface="Gill Sans MT" panose="020B0502020104020203" pitchFamily="34" charset="-18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8941" marR="48941" marT="0" marB="0" anchor="ctr"/>
                    </a:tc>
                    <a:extLst>
                      <a:ext uri="{0D108BD9-81ED-4DB2-BD59-A6C34878D82A}">
                        <a16:rowId xmlns:a16="http://schemas.microsoft.com/office/drawing/2014/main" val="9682351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ela 6">
                <a:extLst>
                  <a:ext uri="{FF2B5EF4-FFF2-40B4-BE49-F238E27FC236}">
                    <a16:creationId xmlns:a16="http://schemas.microsoft.com/office/drawing/2014/main" id="{CEF34CE3-0B7D-4EA5-8969-88F789B4E3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39377411"/>
                  </p:ext>
                </p:extLst>
              </p:nvPr>
            </p:nvGraphicFramePr>
            <p:xfrm>
              <a:off x="1778465" y="3145180"/>
              <a:ext cx="9362113" cy="3000884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8657440">
                      <a:extLst>
                        <a:ext uri="{9D8B030D-6E8A-4147-A177-3AD203B41FA5}">
                          <a16:colId xmlns:a16="http://schemas.microsoft.com/office/drawing/2014/main" val="1929039257"/>
                        </a:ext>
                      </a:extLst>
                    </a:gridCol>
                    <a:gridCol w="704673">
                      <a:extLst>
                        <a:ext uri="{9D8B030D-6E8A-4147-A177-3AD203B41FA5}">
                          <a16:colId xmlns:a16="http://schemas.microsoft.com/office/drawing/2014/main" val="2063137032"/>
                        </a:ext>
                      </a:extLst>
                    </a:gridCol>
                  </a:tblGrid>
                  <a:tr h="702374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48941" marR="48941" marT="0" marB="0" anchor="ctr">
                        <a:blipFill>
                          <a:blip r:embed="rId3"/>
                          <a:stretch>
                            <a:fillRect r="-8163" b="-325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800">
                              <a:effectLst/>
                              <a:latin typeface="Gill Sans MT" panose="020B0502020104020203" pitchFamily="34" charset="-18"/>
                            </a:rPr>
                            <a:t>(11a)</a:t>
                          </a:r>
                          <a:endParaRPr lang="pl-PL" sz="1800">
                            <a:effectLst/>
                            <a:latin typeface="Gill Sans MT" panose="020B0502020104020203" pitchFamily="34" charset="-18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8941" marR="48941" marT="0" marB="0" anchor="ctr"/>
                    </a:tc>
                    <a:extLst>
                      <a:ext uri="{0D108BD9-81ED-4DB2-BD59-A6C34878D82A}">
                        <a16:rowId xmlns:a16="http://schemas.microsoft.com/office/drawing/2014/main" val="242870835"/>
                      </a:ext>
                    </a:extLst>
                  </a:tr>
                  <a:tr h="702374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48941" marR="48941" marT="0" marB="0" anchor="ctr">
                        <a:blipFill>
                          <a:blip r:embed="rId3"/>
                          <a:stretch>
                            <a:fillRect t="-100870" r="-8163" b="-22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800">
                              <a:effectLst/>
                              <a:latin typeface="Gill Sans MT" panose="020B0502020104020203" pitchFamily="34" charset="-18"/>
                            </a:rPr>
                            <a:t>(11b)</a:t>
                          </a:r>
                          <a:endParaRPr lang="pl-PL" sz="1800">
                            <a:effectLst/>
                            <a:latin typeface="Gill Sans MT" panose="020B0502020104020203" pitchFamily="34" charset="-18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8941" marR="48941" marT="0" marB="0" anchor="ctr"/>
                    </a:tc>
                    <a:extLst>
                      <a:ext uri="{0D108BD9-81ED-4DB2-BD59-A6C34878D82A}">
                        <a16:rowId xmlns:a16="http://schemas.microsoft.com/office/drawing/2014/main" val="1221958712"/>
                      </a:ext>
                    </a:extLst>
                  </a:tr>
                  <a:tr h="798068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48941" marR="48941" marT="0" marB="0" anchor="ctr">
                        <a:blipFill>
                          <a:blip r:embed="rId3"/>
                          <a:stretch>
                            <a:fillRect t="-175000" r="-8163" b="-99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800">
                              <a:effectLst/>
                              <a:latin typeface="Gill Sans MT" panose="020B0502020104020203" pitchFamily="34" charset="-18"/>
                            </a:rPr>
                            <a:t>(11c)</a:t>
                          </a:r>
                          <a:endParaRPr lang="pl-PL" sz="1800">
                            <a:effectLst/>
                            <a:latin typeface="Gill Sans MT" panose="020B0502020104020203" pitchFamily="34" charset="-18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8941" marR="48941" marT="0" marB="0" anchor="ctr"/>
                    </a:tc>
                    <a:extLst>
                      <a:ext uri="{0D108BD9-81ED-4DB2-BD59-A6C34878D82A}">
                        <a16:rowId xmlns:a16="http://schemas.microsoft.com/office/drawing/2014/main" val="3680195950"/>
                      </a:ext>
                    </a:extLst>
                  </a:tr>
                  <a:tr h="798068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48941" marR="48941" marT="0" marB="0" anchor="ctr">
                        <a:blipFill>
                          <a:blip r:embed="rId3"/>
                          <a:stretch>
                            <a:fillRect t="-277099" r="-8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800" dirty="0">
                              <a:effectLst/>
                              <a:latin typeface="Gill Sans MT" panose="020B0502020104020203" pitchFamily="34" charset="-18"/>
                            </a:rPr>
                            <a:t>(11d)</a:t>
                          </a:r>
                          <a:endParaRPr lang="pl-PL" sz="1800" dirty="0">
                            <a:effectLst/>
                            <a:latin typeface="Gill Sans MT" panose="020B0502020104020203" pitchFamily="34" charset="-18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8941" marR="48941" marT="0" marB="0" anchor="ctr"/>
                    </a:tc>
                    <a:extLst>
                      <a:ext uri="{0D108BD9-81ED-4DB2-BD59-A6C34878D82A}">
                        <a16:rowId xmlns:a16="http://schemas.microsoft.com/office/drawing/2014/main" val="96823514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7438397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17156</TotalTime>
  <Words>2991</Words>
  <Application>Microsoft Office PowerPoint</Application>
  <PresentationFormat>Panoramiczny</PresentationFormat>
  <Paragraphs>266</Paragraphs>
  <Slides>32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40" baseType="lpstr">
      <vt:lpstr>Arial</vt:lpstr>
      <vt:lpstr>Calibri</vt:lpstr>
      <vt:lpstr>Calibri Light</vt:lpstr>
      <vt:lpstr>Cambira math</vt:lpstr>
      <vt:lpstr>Cambria Math</vt:lpstr>
      <vt:lpstr>Gill Sans MT</vt:lpstr>
      <vt:lpstr>Wingdings</vt:lpstr>
      <vt:lpstr>Motyw pakietu Office</vt:lpstr>
      <vt:lpstr>6. Teoria efektu brzegowego</vt:lpstr>
      <vt:lpstr>Zgięciowa teoria powłok walcowych </vt:lpstr>
      <vt:lpstr>Zgięciowa teoria powłok walcowych </vt:lpstr>
      <vt:lpstr>Zgięciowa teoria powłok walcowych </vt:lpstr>
      <vt:lpstr>Zgięciowa teoria powłok walcowych </vt:lpstr>
      <vt:lpstr>Zgięciowa teoria powłok walcowych </vt:lpstr>
      <vt:lpstr>Zgięciowa teoria powłok walcowych </vt:lpstr>
      <vt:lpstr>Zgięciowa teoria powłok walcowych </vt:lpstr>
      <vt:lpstr>Zgięciowa teoria powłok walcowych </vt:lpstr>
      <vt:lpstr>Zgięciowa teoria powłok walcowych </vt:lpstr>
      <vt:lpstr>Zgięciowa teoria powłok walcowych </vt:lpstr>
      <vt:lpstr>Zgięciowa teoria powłok walcowych </vt:lpstr>
      <vt:lpstr>Zgięciowa teoria powłok walcowych </vt:lpstr>
      <vt:lpstr>Zgięciowa teoria powłok walcowych </vt:lpstr>
      <vt:lpstr>Zgięciowa teoria powłok walcowych </vt:lpstr>
      <vt:lpstr>Zgięciowa teoria powłok walcowych </vt:lpstr>
      <vt:lpstr>Zgięciowa teoria powłok walcowych  </vt:lpstr>
      <vt:lpstr>Przykład</vt:lpstr>
      <vt:lpstr>Przykład</vt:lpstr>
      <vt:lpstr>Przykład</vt:lpstr>
      <vt:lpstr>Przykład</vt:lpstr>
      <vt:lpstr>Przykład</vt:lpstr>
      <vt:lpstr>Przykład</vt:lpstr>
      <vt:lpstr>Przykład</vt:lpstr>
      <vt:lpstr>Przykład</vt:lpstr>
      <vt:lpstr>Przykład</vt:lpstr>
      <vt:lpstr>Przykład</vt:lpstr>
      <vt:lpstr>Przykład</vt:lpstr>
      <vt:lpstr>Zadanie</vt:lpstr>
      <vt:lpstr>Pytania sprawdzające</vt:lpstr>
      <vt:lpstr>Pytania sprawdzające</vt:lpstr>
      <vt:lpstr>Pytania sprawdzające - odpowiedzi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Admin</dc:creator>
  <cp:lastModifiedBy>Maks Sienkiewicz</cp:lastModifiedBy>
  <cp:revision>414</cp:revision>
  <dcterms:created xsi:type="dcterms:W3CDTF">2018-07-10T19:26:17Z</dcterms:created>
  <dcterms:modified xsi:type="dcterms:W3CDTF">2020-05-22T01:09:17Z</dcterms:modified>
</cp:coreProperties>
</file>